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07/03/19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Guides to E-Prime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7030" y="3034553"/>
            <a:ext cx="8008370" cy="3823447"/>
          </a:xfrm>
        </p:spPr>
        <p:txBody>
          <a:bodyPr/>
          <a:lstStyle/>
          <a:p>
            <a:r>
              <a:rPr kumimoji="1" lang="en-US" altLang="zh-CN" dirty="0" smtClean="0"/>
              <a:t>The Most Comprehensive Psychological Software Tool for Behavior Research</a:t>
            </a:r>
            <a:endParaRPr kumimoji="1" lang="zh-CN" altLang="en-US" dirty="0"/>
          </a:p>
        </p:txBody>
      </p:sp>
      <p:pic>
        <p:nvPicPr>
          <p:cNvPr id="4" name="图片 3" descr="banner_eprim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3" y="229542"/>
            <a:ext cx="7823137" cy="1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Course Rules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2931" y="2451814"/>
            <a:ext cx="7610476" cy="3670767"/>
          </a:xfrm>
        </p:spPr>
        <p:txBody>
          <a:bodyPr/>
          <a:lstStyle/>
          <a:p>
            <a:r>
              <a:rPr kumimoji="1" lang="en-US" altLang="zh-CN" dirty="0" smtClean="0"/>
              <a:t>Introduction (18 lectures)</a:t>
            </a:r>
          </a:p>
          <a:p>
            <a:r>
              <a:rPr kumimoji="1" lang="en-US" altLang="zh-CN" dirty="0" smtClean="0"/>
              <a:t>Practice makes perfect (18 lectures)</a:t>
            </a:r>
          </a:p>
          <a:p>
            <a:r>
              <a:rPr kumimoji="1" lang="en-US" altLang="zh-CN" dirty="0" smtClean="0"/>
              <a:t>Text book </a:t>
            </a:r>
          </a:p>
          <a:p>
            <a:r>
              <a:rPr kumimoji="1" lang="en-US" altLang="zh-CN" dirty="0" smtClean="0"/>
              <a:t>Test: Experiment design</a:t>
            </a:r>
            <a:endParaRPr kumimoji="1" lang="zh-CN" altLang="en-US" dirty="0"/>
          </a:p>
        </p:txBody>
      </p:sp>
      <p:pic>
        <p:nvPicPr>
          <p:cNvPr id="4" name="图片 3" descr="Screen Shot 2019-03-07 at 1.2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34" y="2402318"/>
            <a:ext cx="2793045" cy="36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3242"/>
            <a:ext cx="8913813" cy="914400"/>
          </a:xfrm>
        </p:spPr>
        <p:txBody>
          <a:bodyPr/>
          <a:lstStyle/>
          <a:p>
            <a:r>
              <a:rPr kumimoji="1" lang="en-US" altLang="zh-CN" dirty="0" smtClean="0"/>
              <a:t>Preview the E-Studio Interface</a:t>
            </a:r>
            <a:endParaRPr kumimoji="1" lang="zh-CN" altLang="en-US" dirty="0"/>
          </a:p>
        </p:txBody>
      </p:sp>
      <p:pic>
        <p:nvPicPr>
          <p:cNvPr id="4" name="内容占位符 3" descr="Screen Shot 2019-03-07 at 1.22.0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32" r="-43832"/>
          <a:stretch>
            <a:fillRect/>
          </a:stretch>
        </p:blipFill>
        <p:spPr>
          <a:xfrm>
            <a:off x="-1057539" y="1280732"/>
            <a:ext cx="11216882" cy="5409561"/>
          </a:xfrm>
        </p:spPr>
      </p:pic>
    </p:spTree>
    <p:extLst>
      <p:ext uri="{BB962C8B-B14F-4D97-AF65-F5344CB8AC3E}">
        <p14:creationId xmlns:p14="http://schemas.microsoft.com/office/powerpoint/2010/main" val="354599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Installation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22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Help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Manual</a:t>
            </a:r>
          </a:p>
          <a:p>
            <a:r>
              <a:rPr kumimoji="1" lang="en-US" altLang="zh-CN" dirty="0" err="1" smtClean="0"/>
              <a:t>Pstnet.com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yanlab.club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Baidu</a:t>
            </a:r>
            <a:r>
              <a:rPr kumimoji="1" lang="mr-IN" altLang="zh-CN" dirty="0" smtClean="0"/>
              <a:t>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1671808"/>
      </p:ext>
    </p:extLst>
  </p:cSld>
  <p:clrMapOvr>
    <a:masterClrMapping/>
  </p:clrMapOvr>
</p:sld>
</file>

<file path=ppt/theme/theme1.xml><?xml version="1.0" encoding="utf-8"?>
<a:theme xmlns:a="http://schemas.openxmlformats.org/drawingml/2006/main" name="醒目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醒目.thmx</Template>
  <TotalTime>609</TotalTime>
  <Words>47</Words>
  <Application>Microsoft Macintosh PowerPoint</Application>
  <PresentationFormat>全屏显示(4:3)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醒目</vt:lpstr>
      <vt:lpstr>Guides to E-Prime </vt:lpstr>
      <vt:lpstr>Course Rules</vt:lpstr>
      <vt:lpstr>Preview the E-Studio Interface</vt:lpstr>
      <vt:lpstr>Installation </vt:lpstr>
      <vt:lpstr>Help</vt:lpstr>
    </vt:vector>
  </TitlesOfParts>
  <Company>gxtc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Guides of E-Prime </dc:title>
  <dc:creator>zhixiong yan</dc:creator>
  <cp:lastModifiedBy>zhixiong yan</cp:lastModifiedBy>
  <cp:revision>6</cp:revision>
  <dcterms:created xsi:type="dcterms:W3CDTF">2019-03-06T17:09:58Z</dcterms:created>
  <dcterms:modified xsi:type="dcterms:W3CDTF">2019-03-07T05:48:45Z</dcterms:modified>
</cp:coreProperties>
</file>