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9" r:id="rId3"/>
    <p:sldId id="316" r:id="rId4"/>
    <p:sldId id="301" r:id="rId5"/>
    <p:sldId id="295" r:id="rId6"/>
    <p:sldId id="326" r:id="rId7"/>
    <p:sldId id="293" r:id="rId8"/>
    <p:sldId id="291" r:id="rId9"/>
    <p:sldId id="327" r:id="rId10"/>
    <p:sldId id="294" r:id="rId11"/>
    <p:sldId id="314" r:id="rId12"/>
    <p:sldId id="315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5880" y="6419215"/>
            <a:ext cx="761365" cy="36512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-86360" y="6421120"/>
            <a:ext cx="924560" cy="365125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-20955" y="6544945"/>
            <a:ext cx="12261850" cy="332740"/>
          </a:xfrm>
          <a:prstGeom prst="rect">
            <a:avLst/>
          </a:prstGeom>
          <a:solidFill>
            <a:schemeClr val="accent5">
              <a:lumMod val="5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50800" y="-6985"/>
            <a:ext cx="12291060" cy="542925"/>
          </a:xfrm>
          <a:prstGeom prst="rect">
            <a:avLst/>
          </a:prstGeom>
          <a:solidFill>
            <a:schemeClr val="accent5">
              <a:lumMod val="5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43510" y="6520180"/>
            <a:ext cx="761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7790" y="25400"/>
            <a:ext cx="2115185" cy="511175"/>
            <a:chOff x="292" y="256"/>
            <a:chExt cx="3331" cy="805"/>
          </a:xfrm>
        </p:grpSpPr>
        <p:pic>
          <p:nvPicPr>
            <p:cNvPr id="7" name="图片 6" descr="校徽与校旗-1 copy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92" y="256"/>
              <a:ext cx="737" cy="732"/>
            </a:xfrm>
            <a:prstGeom prst="rect">
              <a:avLst/>
            </a:prstGeom>
          </p:spPr>
        </p:pic>
        <p:pic>
          <p:nvPicPr>
            <p:cNvPr id="8" name="图片 7" descr="校名 copy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61" y="351"/>
              <a:ext cx="2291" cy="37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01" y="724"/>
              <a:ext cx="252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800" b="1">
                  <a:solidFill>
                    <a:srgbClr val="FF0000"/>
                  </a:solidFill>
                  <a:latin typeface="Times New Roman" panose="02020703060505090304" charset="0"/>
                  <a:ea typeface="Adobe 黑体 Std" panose="020B0400000000000000" charset="-122"/>
                </a:rPr>
                <a:t>Nanning Normal University</a:t>
              </a:r>
              <a:endParaRPr lang="en-US" altLang="zh-CN" sz="800" b="1">
                <a:solidFill>
                  <a:srgbClr val="FF0000"/>
                </a:solidFill>
                <a:latin typeface="Times New Roman" panose="02020703060505090304" charset="0"/>
                <a:ea typeface="Adobe 黑体 Std" panose="020B0400000000000000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3575" y="2439670"/>
            <a:ext cx="5708015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8000" b="1"/>
              <a:t>Reproductive</a:t>
            </a:r>
            <a:endParaRPr lang="en-US" altLang="zh-CN" sz="8000" b="1"/>
          </a:p>
          <a:p>
            <a:pPr algn="ctr"/>
            <a:r>
              <a:rPr lang="en-US" altLang="zh-CN" sz="8000" b="1"/>
              <a:t>System</a:t>
            </a:r>
            <a:endParaRPr lang="en-US" altLang="zh-CN" sz="8000" b="1"/>
          </a:p>
        </p:txBody>
      </p:sp>
      <p:pic>
        <p:nvPicPr>
          <p:cNvPr id="2" name="图片 1" descr="fema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1590" y="1487170"/>
            <a:ext cx="557149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/Users/yanzhixiong182/Documents/Brain&amp;Education_web/Courses/anatomy/pic/reproductive/testis.jpgtestis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50660" y="2573020"/>
            <a:ext cx="5287645" cy="397065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/Users/yanzhixiong182/Documents/Brain&amp;Education_web/Courses/anatomy/pic/reproductive/pennis.jpgpenni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5" y="699770"/>
            <a:ext cx="6928485" cy="5721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7005" y="699770"/>
            <a:ext cx="18230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/>
              <a:t>Pennis</a:t>
            </a:r>
            <a:endParaRPr lang="zh-CN" altLang="en-US" sz="4800" b="1"/>
          </a:p>
        </p:txBody>
      </p:sp>
      <p:sp>
        <p:nvSpPr>
          <p:cNvPr id="8" name="文本框 7"/>
          <p:cNvSpPr txBox="1"/>
          <p:nvPr/>
        </p:nvSpPr>
        <p:spPr>
          <a:xfrm>
            <a:off x="7095490" y="699770"/>
            <a:ext cx="16078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/>
              <a:t>Testis</a:t>
            </a:r>
            <a:endParaRPr lang="en-US" altLang="zh-CN" sz="4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/Users/yanzhixiong182/Documents/Brain&amp;Education_web/Courses/anatomy/pic/reproductive/sperm2.jpgsperm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22805" y="713740"/>
            <a:ext cx="7945755" cy="4462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12240" y="5175885"/>
            <a:ext cx="936688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6000" b="1">
                <a:sym typeface="+mn-ea"/>
              </a:rPr>
              <a:t>Thank you for your attention!</a:t>
            </a:r>
            <a:endParaRPr lang="en-US" altLang="zh-CN" sz="6000" b="1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exter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955" y="1816735"/>
            <a:ext cx="3233420" cy="4177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6505" y="661035"/>
            <a:ext cx="911987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 b="1"/>
              <a:t>Female Reproductive system</a:t>
            </a:r>
            <a:endParaRPr lang="en-US" altLang="zh-CN" sz="6000" b="1"/>
          </a:p>
        </p:txBody>
      </p:sp>
      <p:sp>
        <p:nvSpPr>
          <p:cNvPr id="5" name="文本框 4"/>
          <p:cNvSpPr txBox="1"/>
          <p:nvPr/>
        </p:nvSpPr>
        <p:spPr>
          <a:xfrm>
            <a:off x="1246505" y="5906770"/>
            <a:ext cx="15436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External</a:t>
            </a:r>
            <a:endParaRPr lang="en-US" altLang="zh-CN" sz="3200" b="1"/>
          </a:p>
        </p:txBody>
      </p:sp>
      <p:pic>
        <p:nvPicPr>
          <p:cNvPr id="8" name="图片 7" descr="internal"/>
          <p:cNvPicPr>
            <a:picLocks noChangeAspect="1"/>
          </p:cNvPicPr>
          <p:nvPr/>
        </p:nvPicPr>
        <p:blipFill>
          <a:blip r:embed="rId2"/>
          <a:srcRect t="5592" b="14012"/>
          <a:stretch>
            <a:fillRect/>
          </a:stretch>
        </p:blipFill>
        <p:spPr>
          <a:xfrm>
            <a:off x="4979670" y="1675765"/>
            <a:ext cx="6140450" cy="40443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78370" y="5906770"/>
            <a:ext cx="1484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Internal</a:t>
            </a:r>
            <a:endParaRPr lang="en-US" altLang="zh-CN" sz="3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fema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6005" y="854075"/>
            <a:ext cx="7044690" cy="5636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260" y="2399665"/>
            <a:ext cx="4326255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 b="1"/>
              <a:t>Female </a:t>
            </a:r>
            <a:endParaRPr lang="en-US" altLang="zh-CN" sz="6000" b="1"/>
          </a:p>
          <a:p>
            <a:r>
              <a:rPr lang="en-US" altLang="zh-CN" sz="6000" b="1"/>
              <a:t>Reproductive</a:t>
            </a:r>
            <a:endParaRPr lang="en-US" altLang="zh-CN" sz="6000" b="1"/>
          </a:p>
          <a:p>
            <a:r>
              <a:rPr lang="en-US" altLang="zh-CN" sz="6000" b="1"/>
              <a:t> system</a:t>
            </a:r>
            <a:endParaRPr lang="en-US" altLang="zh-CN" sz="6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/Users/yanzhixiong182/Documents/Brain&amp;Education_web/Courses/anatomy/pic/reproductive/bloodsupply.jpgbloodsupply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669280" y="2443480"/>
            <a:ext cx="6402070" cy="4046855"/>
          </a:xfrm>
          <a:prstGeom prst="rect">
            <a:avLst/>
          </a:prstGeom>
        </p:spPr>
      </p:pic>
      <p:pic>
        <p:nvPicPr>
          <p:cNvPr id="2" name="图片 1" descr="uter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549275"/>
            <a:ext cx="5777865" cy="3710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41755" y="4547235"/>
            <a:ext cx="18567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/>
              <a:t>Uterus</a:t>
            </a:r>
            <a:endParaRPr lang="en-US" altLang="zh-CN" sz="4800" b="1"/>
          </a:p>
          <a:p>
            <a:r>
              <a:rPr lang="en-US" altLang="zh-CN" sz="4800" b="1"/>
              <a:t>/</a:t>
            </a:r>
            <a:r>
              <a:rPr lang="zh-CN" altLang="en-US" sz="4800" b="1"/>
              <a:t>子宫</a:t>
            </a:r>
            <a:endParaRPr lang="zh-CN" altLang="en-US" sz="4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/Users/yanzhixiong182/Documents/Brain&amp;Education_web/Courses/anatomy/pic/reproductive/ovulation.jpgovulatio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35275" y="538480"/>
            <a:ext cx="8009255" cy="5951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3510" y="2644775"/>
            <a:ext cx="260540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/>
              <a:t>Ovulation</a:t>
            </a:r>
            <a:endParaRPr lang="en-US" altLang="zh-CN" sz="4800" b="1"/>
          </a:p>
          <a:p>
            <a:r>
              <a:rPr lang="zh-CN" altLang="en-US" sz="4800" b="1"/>
              <a:t>排卵</a:t>
            </a:r>
            <a:endParaRPr lang="zh-CN" altLang="en-US" sz="4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/Users/yanzhixiong182/Documents/Brain&amp;Education_web/Courses/anatomy/pic/reproductive/cycle.jpgcyc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09030" y="561340"/>
            <a:ext cx="5163820" cy="6009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89275" y="772160"/>
            <a:ext cx="330517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/>
              <a:t>Menstruation</a:t>
            </a:r>
            <a:endParaRPr lang="en-US" sz="4400" b="1"/>
          </a:p>
          <a:p>
            <a:r>
              <a:rPr lang="zh-CN" altLang="en-US" sz="4400" b="1"/>
              <a:t>月经周期</a:t>
            </a:r>
            <a:endParaRPr lang="zh-CN" altLang="en-US" sz="4400" b="1"/>
          </a:p>
        </p:txBody>
      </p:sp>
      <p:pic>
        <p:nvPicPr>
          <p:cNvPr id="4" name="图片 3" descr="cycle2"/>
          <p:cNvPicPr>
            <a:picLocks noChangeAspect="1"/>
          </p:cNvPicPr>
          <p:nvPr/>
        </p:nvPicPr>
        <p:blipFill>
          <a:blip r:embed="rId2"/>
          <a:srcRect l="9619" r="11055"/>
          <a:stretch>
            <a:fillRect/>
          </a:stretch>
        </p:blipFill>
        <p:spPr>
          <a:xfrm>
            <a:off x="254635" y="2498725"/>
            <a:ext cx="5628640" cy="3991610"/>
          </a:xfrm>
          <a:prstGeom prst="rect">
            <a:avLst/>
          </a:prstGeom>
        </p:spPr>
      </p:pic>
      <p:pic>
        <p:nvPicPr>
          <p:cNvPr id="6" name="图片 5" descr="/Users/yanzhixiong182/Documents/Brain&amp;Education_web/Courses/anatomy/pic/reproductive/menstrual.gifmenstru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635" y="561340"/>
            <a:ext cx="2411730" cy="2275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/Users/yanzhixiong182/Documents/Brain&amp;Education_web/Courses/anatomy/pic/reproductive/embryo.jpgembryo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85895" y="516890"/>
            <a:ext cx="7469505" cy="5771515"/>
          </a:xfrm>
          <a:prstGeom prst="rect">
            <a:avLst/>
          </a:prstGeom>
        </p:spPr>
      </p:pic>
      <p:pic>
        <p:nvPicPr>
          <p:cNvPr id="4" name="图片 3" descr="exchan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1367155"/>
            <a:ext cx="7621905" cy="4966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/Users/yanzhixiong182/Documents/Brain&amp;Education_web/Courses/anatomy/pic/reproductive/breast.jpgbreas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72285" y="638175"/>
            <a:ext cx="8058150" cy="5463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43510" y="6490335"/>
            <a:ext cx="761365" cy="365125"/>
          </a:xfrm>
        </p:spPr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/Users/yanzhixiong182/Documents/Brain&amp;Education_web/Courses/anatomy/pic/reproductive/male.jpgma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3510" y="1745615"/>
            <a:ext cx="6187440" cy="3900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01545" y="526415"/>
            <a:ext cx="96881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Male reproductive system</a:t>
            </a:r>
            <a:endParaRPr lang="zh-CN" altLang="en-US" sz="5400" b="1"/>
          </a:p>
        </p:txBody>
      </p:sp>
      <p:pic>
        <p:nvPicPr>
          <p:cNvPr id="10" name="图片 9" descr="mal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715" y="1772285"/>
            <a:ext cx="5280025" cy="387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文字</Application>
  <PresentationFormat>宽屏</PresentationFormat>
  <Paragraphs>52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方正书宋_GBK</vt:lpstr>
      <vt:lpstr>Wingdings</vt:lpstr>
      <vt:lpstr>Times New Roman</vt:lpstr>
      <vt:lpstr>Adobe 黑体 Std</vt:lpstr>
      <vt:lpstr>Calibri</vt:lpstr>
      <vt:lpstr>微软雅黑</vt:lpstr>
      <vt:lpstr>宋体</vt:lpstr>
      <vt:lpstr>Arial Unicode MS</vt:lpstr>
      <vt:lpstr>Calibri Light</vt:lpstr>
      <vt:lpstr>Helvetica Neue</vt:lpstr>
      <vt:lpstr>汉仪书宋二KW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yanzhixiong182</dc:creator>
  <cp:lastModifiedBy>yanzhixiong182</cp:lastModifiedBy>
  <cp:revision>21</cp:revision>
  <dcterms:created xsi:type="dcterms:W3CDTF">2019-11-18T00:30:55Z</dcterms:created>
  <dcterms:modified xsi:type="dcterms:W3CDTF">2019-11-18T00:30:55Z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