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54" r:id="rId3"/>
    <p:sldId id="355" r:id="rId4"/>
    <p:sldId id="356" r:id="rId5"/>
    <p:sldId id="357" r:id="rId6"/>
    <p:sldId id="358" r:id="rId7"/>
    <p:sldId id="359" r:id="rId8"/>
    <p:sldId id="361" r:id="rId9"/>
    <p:sldId id="362" r:id="rId10"/>
    <p:sldId id="432" r:id="rId11"/>
    <p:sldId id="375" r:id="rId12"/>
    <p:sldId id="418" r:id="rId14"/>
    <p:sldId id="434" r:id="rId15"/>
    <p:sldId id="367" r:id="rId16"/>
    <p:sldId id="399" r:id="rId17"/>
    <p:sldId id="376" r:id="rId18"/>
    <p:sldId id="39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用户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042CD-70CD-4B06-8E6D-5FF2002A93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CD59D-73DD-4B8A-A046-A79DE18896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4BFBE14-1760-4732-A73B-A9AF2EB4C46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ABA302-B847-4AC7-9F82-078D8958E66D}" type="datetime10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400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274A-CDA3-46B5-ABB4-B422172A0D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227B-819D-46E5-9BFC-774BDB334DE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02"/>
          <a:stretch>
            <a:fillRect/>
          </a:stretch>
        </p:blipFill>
        <p:spPr bwMode="auto">
          <a:xfrm>
            <a:off x="2117" y="6531"/>
            <a:ext cx="1218988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02"/>
          <a:stretch>
            <a:fillRect/>
          </a:stretch>
        </p:blipFill>
        <p:spPr bwMode="auto">
          <a:xfrm>
            <a:off x="2116" y="6607174"/>
            <a:ext cx="12189884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8962"/>
          <a:stretch>
            <a:fillRect/>
          </a:stretch>
        </p:blipFill>
        <p:spPr>
          <a:xfrm>
            <a:off x="429260" y="785495"/>
            <a:ext cx="3907155" cy="5712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" y="784860"/>
            <a:ext cx="3906520" cy="5713095"/>
          </a:xfrm>
          <a:prstGeom prst="rect">
            <a:avLst/>
          </a:prstGeom>
        </p:spPr>
      </p:pic>
      <p:sp>
        <p:nvSpPr>
          <p:cNvPr id="46085" name="矩形 46084"/>
          <p:cNvSpPr/>
          <p:nvPr/>
        </p:nvSpPr>
        <p:spPr>
          <a:xfrm>
            <a:off x="3957320" y="88900"/>
            <a:ext cx="72472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r"/>
            <a:r>
              <a:rPr lang="zh-CN" altLang="en-US" sz="8000" b="1" dirty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走进皮亚杰</a:t>
            </a:r>
            <a:r>
              <a:rPr lang="zh-CN" altLang="en-US" sz="8000" b="1" dirty="0">
                <a:latin typeface="华文行楷" panose="02010800040101010101" charset="-122"/>
                <a:ea typeface="华文行楷" panose="02010800040101010101" charset="-122"/>
              </a:rPr>
              <a:t>            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100" y="187960"/>
            <a:ext cx="5271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  <a:sym typeface="+mn-ea"/>
              </a:rPr>
              <a:t>Jean Piaget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1896——1980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36415" y="2088515"/>
            <a:ext cx="7854950" cy="1009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580"/>
              </a:lnSpc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皮亚杰，男，瑞士人，是20世纪发展心理学领域最具影响力的研究人员之一。</a:t>
            </a:r>
            <a:endParaRPr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9915" y="3234055"/>
            <a:ext cx="7917815" cy="1009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580"/>
              </a:lnSpc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皮亚杰一生探索不止，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建立起自己的建构主义的儿童心理学，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他提出的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皮亚杰认知发展理论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成为该学科的典范。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99915" y="4542790"/>
            <a:ext cx="7917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代表著作有:《发生认识论原理》《儿童逻辑思维的早期形成》《建构主义》《教育科学与儿童心理学》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5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73605" y="715010"/>
            <a:ext cx="8208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黑体" panose="02010609060101010101" charset="-122"/>
                <a:ea typeface="黑体" panose="02010609060101010101" charset="-122"/>
              </a:rPr>
              <a:t>皮亚杰认知发展阶段在不同年龄阶段的占比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4110" y="1440180"/>
            <a:ext cx="7257415" cy="4741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/>
      <p:grpSp>
        <p:nvGrpSpPr>
          <p:cNvPr id="55" name="그룹 39"/>
          <p:cNvGrpSpPr/>
          <p:nvPr/>
        </p:nvGrpSpPr>
        <p:grpSpPr>
          <a:xfrm>
            <a:off x="1920875" y="1148080"/>
            <a:ext cx="9144000" cy="611187"/>
            <a:chOff x="0" y="3208116"/>
            <a:chExt cx="9144000" cy="1026384"/>
          </a:xfrm>
        </p:grpSpPr>
        <p:sp>
          <p:nvSpPr>
            <p:cNvPr id="1048663" name="자유형 36"/>
            <p:cNvSpPr/>
            <p:nvPr/>
          </p:nvSpPr>
          <p:spPr>
            <a:xfrm flipH="1" flipV="1">
              <a:off x="0" y="3208116"/>
              <a:ext cx="9144000" cy="824073"/>
            </a:xfrm>
            <a:custGeom>
              <a:avLst/>
              <a:gdLst>
                <a:gd name="connsiteX0" fmla="*/ 0 w 9144000"/>
                <a:gd name="connsiteY0" fmla="*/ 44649 h 357190"/>
                <a:gd name="connsiteX1" fmla="*/ 4571998 w 9144000"/>
                <a:gd name="connsiteY1" fmla="*/ 44649 h 357190"/>
                <a:gd name="connsiteX2" fmla="*/ 9144000 w 9144000"/>
                <a:gd name="connsiteY2" fmla="*/ 44649 h 357190"/>
                <a:gd name="connsiteX3" fmla="*/ 9144000 w 9144000"/>
                <a:gd name="connsiteY3" fmla="*/ 312541 h 357190"/>
                <a:gd name="connsiteX4" fmla="*/ 4571998 w 9144000"/>
                <a:gd name="connsiteY4" fmla="*/ 312541 h 357190"/>
                <a:gd name="connsiteX5" fmla="*/ 0 w 9144000"/>
                <a:gd name="connsiteY5" fmla="*/ 312541 h 357190"/>
                <a:gd name="connsiteX6" fmla="*/ 0 w 9144000"/>
                <a:gd name="connsiteY6" fmla="*/ 44649 h 357190"/>
                <a:gd name="connsiteX0-1" fmla="*/ 0 w 9144000"/>
                <a:gd name="connsiteY0-2" fmla="*/ 148829 h 565550"/>
                <a:gd name="connsiteX1-3" fmla="*/ 4571998 w 9144000"/>
                <a:gd name="connsiteY1-4" fmla="*/ 148829 h 565550"/>
                <a:gd name="connsiteX2-5" fmla="*/ 9144000 w 9144000"/>
                <a:gd name="connsiteY2-6" fmla="*/ 148829 h 565550"/>
                <a:gd name="connsiteX3-7" fmla="*/ 9144000 w 9144000"/>
                <a:gd name="connsiteY3-8" fmla="*/ 416721 h 565550"/>
                <a:gd name="connsiteX4-9" fmla="*/ 4571998 w 9144000"/>
                <a:gd name="connsiteY4-10" fmla="*/ 416721 h 565550"/>
                <a:gd name="connsiteX5-11" fmla="*/ 0 w 9144000"/>
                <a:gd name="connsiteY5-12" fmla="*/ 416721 h 565550"/>
                <a:gd name="connsiteX6-13" fmla="*/ 0 w 9144000"/>
                <a:gd name="connsiteY6-14" fmla="*/ 148829 h 565550"/>
                <a:gd name="connsiteX0-15" fmla="*/ 0 w 9144000"/>
                <a:gd name="connsiteY0-16" fmla="*/ 148829 h 565550"/>
                <a:gd name="connsiteX1-17" fmla="*/ 4571998 w 9144000"/>
                <a:gd name="connsiteY1-18" fmla="*/ 148829 h 565550"/>
                <a:gd name="connsiteX2-19" fmla="*/ 9144000 w 9144000"/>
                <a:gd name="connsiteY2-20" fmla="*/ 148829 h 565550"/>
                <a:gd name="connsiteX3-21" fmla="*/ 9144000 w 9144000"/>
                <a:gd name="connsiteY3-22" fmla="*/ 416721 h 565550"/>
                <a:gd name="connsiteX4-23" fmla="*/ 4164225 w 9144000"/>
                <a:gd name="connsiteY4-24" fmla="*/ 286393 h 565550"/>
                <a:gd name="connsiteX5-25" fmla="*/ 0 w 9144000"/>
                <a:gd name="connsiteY5-26" fmla="*/ 416721 h 565550"/>
                <a:gd name="connsiteX6-27" fmla="*/ 0 w 9144000"/>
                <a:gd name="connsiteY6-28" fmla="*/ 148829 h 565550"/>
                <a:gd name="connsiteX0-29" fmla="*/ 0 w 9144000"/>
                <a:gd name="connsiteY0-30" fmla="*/ 156270 h 439045"/>
                <a:gd name="connsiteX1-31" fmla="*/ 4571998 w 9144000"/>
                <a:gd name="connsiteY1-32" fmla="*/ 22324 h 439045"/>
                <a:gd name="connsiteX2-33" fmla="*/ 9144000 w 9144000"/>
                <a:gd name="connsiteY2-34" fmla="*/ 22324 h 439045"/>
                <a:gd name="connsiteX3-35" fmla="*/ 9144000 w 9144000"/>
                <a:gd name="connsiteY3-36" fmla="*/ 290216 h 439045"/>
                <a:gd name="connsiteX4-37" fmla="*/ 4164225 w 9144000"/>
                <a:gd name="connsiteY4-38" fmla="*/ 159888 h 439045"/>
                <a:gd name="connsiteX5-39" fmla="*/ 0 w 9144000"/>
                <a:gd name="connsiteY5-40" fmla="*/ 290216 h 439045"/>
                <a:gd name="connsiteX6-41" fmla="*/ 0 w 9144000"/>
                <a:gd name="connsiteY6-42" fmla="*/ 156270 h 439045"/>
                <a:gd name="connsiteX0-43" fmla="*/ 0 w 9144000"/>
                <a:gd name="connsiteY0-44" fmla="*/ 235958 h 518733"/>
                <a:gd name="connsiteX1-45" fmla="*/ 4571998 w 9144000"/>
                <a:gd name="connsiteY1-46" fmla="*/ 102012 h 518733"/>
                <a:gd name="connsiteX2-47" fmla="*/ 9144000 w 9144000"/>
                <a:gd name="connsiteY2-48" fmla="*/ 102012 h 518733"/>
                <a:gd name="connsiteX3-49" fmla="*/ 9144000 w 9144000"/>
                <a:gd name="connsiteY3-50" fmla="*/ 369904 h 518733"/>
                <a:gd name="connsiteX4-51" fmla="*/ 4259221 w 9144000"/>
                <a:gd name="connsiteY4-52" fmla="*/ 148829 h 518733"/>
                <a:gd name="connsiteX5-53" fmla="*/ 0 w 9144000"/>
                <a:gd name="connsiteY5-54" fmla="*/ 369904 h 518733"/>
                <a:gd name="connsiteX6-55" fmla="*/ 0 w 9144000"/>
                <a:gd name="connsiteY6-56" fmla="*/ 235958 h 518733"/>
                <a:gd name="connsiteX0-57" fmla="*/ 0 w 9144000"/>
                <a:gd name="connsiteY0-58" fmla="*/ 156270 h 439045"/>
                <a:gd name="connsiteX1-59" fmla="*/ 4571998 w 9144000"/>
                <a:gd name="connsiteY1-60" fmla="*/ 22324 h 439045"/>
                <a:gd name="connsiteX2-61" fmla="*/ 9144000 w 9144000"/>
                <a:gd name="connsiteY2-62" fmla="*/ 22324 h 439045"/>
                <a:gd name="connsiteX3-63" fmla="*/ 9144000 w 9144000"/>
                <a:gd name="connsiteY3-64" fmla="*/ 290216 h 439045"/>
                <a:gd name="connsiteX4-65" fmla="*/ 4259221 w 9144000"/>
                <a:gd name="connsiteY4-66" fmla="*/ 69141 h 439045"/>
                <a:gd name="connsiteX5-67" fmla="*/ 0 w 9144000"/>
                <a:gd name="connsiteY5-68" fmla="*/ 379514 h 439045"/>
                <a:gd name="connsiteX6-69" fmla="*/ 0 w 9144000"/>
                <a:gd name="connsiteY6-70" fmla="*/ 156270 h 439045"/>
                <a:gd name="connsiteX0-71" fmla="*/ 0 w 9144000"/>
                <a:gd name="connsiteY0-72" fmla="*/ 148829 h 431604"/>
                <a:gd name="connsiteX1-73" fmla="*/ 4571998 w 9144000"/>
                <a:gd name="connsiteY1-74" fmla="*/ 14883 h 431604"/>
                <a:gd name="connsiteX2-75" fmla="*/ 9144000 w 9144000"/>
                <a:gd name="connsiteY2-76" fmla="*/ 14883 h 431604"/>
                <a:gd name="connsiteX3-77" fmla="*/ 9144000 w 9144000"/>
                <a:gd name="connsiteY3-78" fmla="*/ 282775 h 431604"/>
                <a:gd name="connsiteX4-79" fmla="*/ 4259221 w 9144000"/>
                <a:gd name="connsiteY4-80" fmla="*/ 61700 h 431604"/>
                <a:gd name="connsiteX5-81" fmla="*/ 0 w 9144000"/>
                <a:gd name="connsiteY5-82" fmla="*/ 372073 h 431604"/>
                <a:gd name="connsiteX6-83" fmla="*/ 0 w 9144000"/>
                <a:gd name="connsiteY6-84" fmla="*/ 148829 h 431604"/>
                <a:gd name="connsiteX0-85" fmla="*/ 0 w 9144000"/>
                <a:gd name="connsiteY0-86" fmla="*/ 137929 h 420704"/>
                <a:gd name="connsiteX1-87" fmla="*/ 4571998 w 9144000"/>
                <a:gd name="connsiteY1-88" fmla="*/ 3983 h 420704"/>
                <a:gd name="connsiteX2-89" fmla="*/ 9144000 w 9144000"/>
                <a:gd name="connsiteY2-90" fmla="*/ 3983 h 420704"/>
                <a:gd name="connsiteX3-91" fmla="*/ 9144000 w 9144000"/>
                <a:gd name="connsiteY3-92" fmla="*/ 271875 h 420704"/>
                <a:gd name="connsiteX4-93" fmla="*/ 4259221 w 9144000"/>
                <a:gd name="connsiteY4-94" fmla="*/ 50800 h 420704"/>
                <a:gd name="connsiteX5-95" fmla="*/ 0 w 9144000"/>
                <a:gd name="connsiteY5-96" fmla="*/ 361173 h 420704"/>
                <a:gd name="connsiteX6-97" fmla="*/ 0 w 9144000"/>
                <a:gd name="connsiteY6-98" fmla="*/ 137929 h 420704"/>
                <a:gd name="connsiteX0-99" fmla="*/ 0 w 9144000"/>
                <a:gd name="connsiteY0-100" fmla="*/ 137929 h 420704"/>
                <a:gd name="connsiteX1-101" fmla="*/ 4571998 w 9144000"/>
                <a:gd name="connsiteY1-102" fmla="*/ 3983 h 420704"/>
                <a:gd name="connsiteX2-103" fmla="*/ 9144000 w 9144000"/>
                <a:gd name="connsiteY2-104" fmla="*/ 3983 h 420704"/>
                <a:gd name="connsiteX3-105" fmla="*/ 9144000 w 9144000"/>
                <a:gd name="connsiteY3-106" fmla="*/ 271875 h 420704"/>
                <a:gd name="connsiteX4-107" fmla="*/ 4347265 w 9144000"/>
                <a:gd name="connsiteY4-108" fmla="*/ 58762 h 420704"/>
                <a:gd name="connsiteX5-109" fmla="*/ 0 w 9144000"/>
                <a:gd name="connsiteY5-110" fmla="*/ 361173 h 420704"/>
                <a:gd name="connsiteX6-111" fmla="*/ 0 w 9144000"/>
                <a:gd name="connsiteY6-112" fmla="*/ 137929 h 420704"/>
                <a:gd name="connsiteX0-113" fmla="*/ 0 w 9144000"/>
                <a:gd name="connsiteY0-114" fmla="*/ 133946 h 416721"/>
                <a:gd name="connsiteX1-115" fmla="*/ 3978874 w 9144000"/>
                <a:gd name="connsiteY1-116" fmla="*/ 20030 h 416721"/>
                <a:gd name="connsiteX2-117" fmla="*/ 9144000 w 9144000"/>
                <a:gd name="connsiteY2-118" fmla="*/ 0 h 416721"/>
                <a:gd name="connsiteX3-119" fmla="*/ 9144000 w 9144000"/>
                <a:gd name="connsiteY3-120" fmla="*/ 267892 h 416721"/>
                <a:gd name="connsiteX4-121" fmla="*/ 4347265 w 9144000"/>
                <a:gd name="connsiteY4-122" fmla="*/ 54779 h 416721"/>
                <a:gd name="connsiteX5-123" fmla="*/ 0 w 9144000"/>
                <a:gd name="connsiteY5-124" fmla="*/ 357190 h 416721"/>
                <a:gd name="connsiteX6-125" fmla="*/ 0 w 9144000"/>
                <a:gd name="connsiteY6-126" fmla="*/ 133946 h 416721"/>
                <a:gd name="connsiteX0-127" fmla="*/ 0 w 9144000"/>
                <a:gd name="connsiteY0-128" fmla="*/ 136484 h 419259"/>
                <a:gd name="connsiteX1-129" fmla="*/ 4065762 w 9144000"/>
                <a:gd name="connsiteY1-130" fmla="*/ 3983 h 419259"/>
                <a:gd name="connsiteX2-131" fmla="*/ 9144000 w 9144000"/>
                <a:gd name="connsiteY2-132" fmla="*/ 2538 h 419259"/>
                <a:gd name="connsiteX3-133" fmla="*/ 9144000 w 9144000"/>
                <a:gd name="connsiteY3-134" fmla="*/ 270430 h 419259"/>
                <a:gd name="connsiteX4-135" fmla="*/ 4347265 w 9144000"/>
                <a:gd name="connsiteY4-136" fmla="*/ 57317 h 419259"/>
                <a:gd name="connsiteX5-137" fmla="*/ 0 w 9144000"/>
                <a:gd name="connsiteY5-138" fmla="*/ 359728 h 419259"/>
                <a:gd name="connsiteX6-139" fmla="*/ 0 w 9144000"/>
                <a:gd name="connsiteY6-140" fmla="*/ 136484 h 4192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44000" h="419259">
                  <a:moveTo>
                    <a:pt x="0" y="136484"/>
                  </a:moveTo>
                  <a:cubicBezTo>
                    <a:pt x="1370720" y="60057"/>
                    <a:pt x="2534436" y="7966"/>
                    <a:pt x="4065762" y="3983"/>
                  </a:cubicBezTo>
                  <a:cubicBezTo>
                    <a:pt x="5597088" y="0"/>
                    <a:pt x="8008053" y="377262"/>
                    <a:pt x="9144000" y="2538"/>
                  </a:cubicBezTo>
                  <a:lnTo>
                    <a:pt x="9144000" y="270430"/>
                  </a:lnTo>
                  <a:cubicBezTo>
                    <a:pt x="7619995" y="419259"/>
                    <a:pt x="5871265" y="42434"/>
                    <a:pt x="4347265" y="57317"/>
                  </a:cubicBezTo>
                  <a:cubicBezTo>
                    <a:pt x="2823265" y="72200"/>
                    <a:pt x="1524000" y="210899"/>
                    <a:pt x="0" y="359728"/>
                  </a:cubicBezTo>
                  <a:lnTo>
                    <a:pt x="0" y="136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08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64" name="자유형 37"/>
            <p:cNvSpPr/>
            <p:nvPr/>
          </p:nvSpPr>
          <p:spPr>
            <a:xfrm flipH="1" flipV="1">
              <a:off x="0" y="3349484"/>
              <a:ext cx="9144000" cy="860344"/>
            </a:xfrm>
            <a:custGeom>
              <a:avLst/>
              <a:gdLst>
                <a:gd name="connsiteX0" fmla="*/ 0 w 9144000"/>
                <a:gd name="connsiteY0" fmla="*/ 44649 h 357190"/>
                <a:gd name="connsiteX1" fmla="*/ 4571998 w 9144000"/>
                <a:gd name="connsiteY1" fmla="*/ 44649 h 357190"/>
                <a:gd name="connsiteX2" fmla="*/ 9144000 w 9144000"/>
                <a:gd name="connsiteY2" fmla="*/ 44649 h 357190"/>
                <a:gd name="connsiteX3" fmla="*/ 9144000 w 9144000"/>
                <a:gd name="connsiteY3" fmla="*/ 312541 h 357190"/>
                <a:gd name="connsiteX4" fmla="*/ 4571998 w 9144000"/>
                <a:gd name="connsiteY4" fmla="*/ 312541 h 357190"/>
                <a:gd name="connsiteX5" fmla="*/ 0 w 9144000"/>
                <a:gd name="connsiteY5" fmla="*/ 312541 h 357190"/>
                <a:gd name="connsiteX6" fmla="*/ 0 w 9144000"/>
                <a:gd name="connsiteY6" fmla="*/ 44649 h 357190"/>
                <a:gd name="connsiteX0-1" fmla="*/ 0 w 9144000"/>
                <a:gd name="connsiteY0-2" fmla="*/ 148829 h 565550"/>
                <a:gd name="connsiteX1-3" fmla="*/ 4571998 w 9144000"/>
                <a:gd name="connsiteY1-4" fmla="*/ 148829 h 565550"/>
                <a:gd name="connsiteX2-5" fmla="*/ 9144000 w 9144000"/>
                <a:gd name="connsiteY2-6" fmla="*/ 148829 h 565550"/>
                <a:gd name="connsiteX3-7" fmla="*/ 9144000 w 9144000"/>
                <a:gd name="connsiteY3-8" fmla="*/ 416721 h 565550"/>
                <a:gd name="connsiteX4-9" fmla="*/ 4571998 w 9144000"/>
                <a:gd name="connsiteY4-10" fmla="*/ 416721 h 565550"/>
                <a:gd name="connsiteX5-11" fmla="*/ 0 w 9144000"/>
                <a:gd name="connsiteY5-12" fmla="*/ 416721 h 565550"/>
                <a:gd name="connsiteX6-13" fmla="*/ 0 w 9144000"/>
                <a:gd name="connsiteY6-14" fmla="*/ 148829 h 565550"/>
                <a:gd name="connsiteX0-15" fmla="*/ 0 w 9144000"/>
                <a:gd name="connsiteY0-16" fmla="*/ 148829 h 565550"/>
                <a:gd name="connsiteX1-17" fmla="*/ 4571998 w 9144000"/>
                <a:gd name="connsiteY1-18" fmla="*/ 148829 h 565550"/>
                <a:gd name="connsiteX2-19" fmla="*/ 9144000 w 9144000"/>
                <a:gd name="connsiteY2-20" fmla="*/ 148829 h 565550"/>
                <a:gd name="connsiteX3-21" fmla="*/ 9144000 w 9144000"/>
                <a:gd name="connsiteY3-22" fmla="*/ 416721 h 565550"/>
                <a:gd name="connsiteX4-23" fmla="*/ 4164225 w 9144000"/>
                <a:gd name="connsiteY4-24" fmla="*/ 286393 h 565550"/>
                <a:gd name="connsiteX5-25" fmla="*/ 0 w 9144000"/>
                <a:gd name="connsiteY5-26" fmla="*/ 416721 h 565550"/>
                <a:gd name="connsiteX6-27" fmla="*/ 0 w 9144000"/>
                <a:gd name="connsiteY6-28" fmla="*/ 148829 h 565550"/>
                <a:gd name="connsiteX0-29" fmla="*/ 0 w 9144000"/>
                <a:gd name="connsiteY0-30" fmla="*/ 156270 h 439045"/>
                <a:gd name="connsiteX1-31" fmla="*/ 4571998 w 9144000"/>
                <a:gd name="connsiteY1-32" fmla="*/ 22324 h 439045"/>
                <a:gd name="connsiteX2-33" fmla="*/ 9144000 w 9144000"/>
                <a:gd name="connsiteY2-34" fmla="*/ 22324 h 439045"/>
                <a:gd name="connsiteX3-35" fmla="*/ 9144000 w 9144000"/>
                <a:gd name="connsiteY3-36" fmla="*/ 290216 h 439045"/>
                <a:gd name="connsiteX4-37" fmla="*/ 4164225 w 9144000"/>
                <a:gd name="connsiteY4-38" fmla="*/ 159888 h 439045"/>
                <a:gd name="connsiteX5-39" fmla="*/ 0 w 9144000"/>
                <a:gd name="connsiteY5-40" fmla="*/ 290216 h 439045"/>
                <a:gd name="connsiteX6-41" fmla="*/ 0 w 9144000"/>
                <a:gd name="connsiteY6-42" fmla="*/ 156270 h 439045"/>
                <a:gd name="connsiteX0-43" fmla="*/ 0 w 9144000"/>
                <a:gd name="connsiteY0-44" fmla="*/ 235958 h 518733"/>
                <a:gd name="connsiteX1-45" fmla="*/ 4571998 w 9144000"/>
                <a:gd name="connsiteY1-46" fmla="*/ 102012 h 518733"/>
                <a:gd name="connsiteX2-47" fmla="*/ 9144000 w 9144000"/>
                <a:gd name="connsiteY2-48" fmla="*/ 102012 h 518733"/>
                <a:gd name="connsiteX3-49" fmla="*/ 9144000 w 9144000"/>
                <a:gd name="connsiteY3-50" fmla="*/ 369904 h 518733"/>
                <a:gd name="connsiteX4-51" fmla="*/ 4259221 w 9144000"/>
                <a:gd name="connsiteY4-52" fmla="*/ 148829 h 518733"/>
                <a:gd name="connsiteX5-53" fmla="*/ 0 w 9144000"/>
                <a:gd name="connsiteY5-54" fmla="*/ 369904 h 518733"/>
                <a:gd name="connsiteX6-55" fmla="*/ 0 w 9144000"/>
                <a:gd name="connsiteY6-56" fmla="*/ 235958 h 518733"/>
                <a:gd name="connsiteX0-57" fmla="*/ 0 w 9144000"/>
                <a:gd name="connsiteY0-58" fmla="*/ 156270 h 439045"/>
                <a:gd name="connsiteX1-59" fmla="*/ 4571998 w 9144000"/>
                <a:gd name="connsiteY1-60" fmla="*/ 22324 h 439045"/>
                <a:gd name="connsiteX2-61" fmla="*/ 9144000 w 9144000"/>
                <a:gd name="connsiteY2-62" fmla="*/ 22324 h 439045"/>
                <a:gd name="connsiteX3-63" fmla="*/ 9144000 w 9144000"/>
                <a:gd name="connsiteY3-64" fmla="*/ 290216 h 439045"/>
                <a:gd name="connsiteX4-65" fmla="*/ 4259221 w 9144000"/>
                <a:gd name="connsiteY4-66" fmla="*/ 69141 h 439045"/>
                <a:gd name="connsiteX5-67" fmla="*/ 0 w 9144000"/>
                <a:gd name="connsiteY5-68" fmla="*/ 379514 h 439045"/>
                <a:gd name="connsiteX6-69" fmla="*/ 0 w 9144000"/>
                <a:gd name="connsiteY6-70" fmla="*/ 156270 h 439045"/>
                <a:gd name="connsiteX0-71" fmla="*/ 0 w 9144000"/>
                <a:gd name="connsiteY0-72" fmla="*/ 148829 h 431604"/>
                <a:gd name="connsiteX1-73" fmla="*/ 4571998 w 9144000"/>
                <a:gd name="connsiteY1-74" fmla="*/ 14883 h 431604"/>
                <a:gd name="connsiteX2-75" fmla="*/ 9144000 w 9144000"/>
                <a:gd name="connsiteY2-76" fmla="*/ 14883 h 431604"/>
                <a:gd name="connsiteX3-77" fmla="*/ 9144000 w 9144000"/>
                <a:gd name="connsiteY3-78" fmla="*/ 282775 h 431604"/>
                <a:gd name="connsiteX4-79" fmla="*/ 4259221 w 9144000"/>
                <a:gd name="connsiteY4-80" fmla="*/ 61700 h 431604"/>
                <a:gd name="connsiteX5-81" fmla="*/ 0 w 9144000"/>
                <a:gd name="connsiteY5-82" fmla="*/ 372073 h 431604"/>
                <a:gd name="connsiteX6-83" fmla="*/ 0 w 9144000"/>
                <a:gd name="connsiteY6-84" fmla="*/ 148829 h 431604"/>
                <a:gd name="connsiteX0-85" fmla="*/ 0 w 9144000"/>
                <a:gd name="connsiteY0-86" fmla="*/ 137929 h 420704"/>
                <a:gd name="connsiteX1-87" fmla="*/ 4571998 w 9144000"/>
                <a:gd name="connsiteY1-88" fmla="*/ 3983 h 420704"/>
                <a:gd name="connsiteX2-89" fmla="*/ 9144000 w 9144000"/>
                <a:gd name="connsiteY2-90" fmla="*/ 3983 h 420704"/>
                <a:gd name="connsiteX3-91" fmla="*/ 9144000 w 9144000"/>
                <a:gd name="connsiteY3-92" fmla="*/ 271875 h 420704"/>
                <a:gd name="connsiteX4-93" fmla="*/ 4259221 w 9144000"/>
                <a:gd name="connsiteY4-94" fmla="*/ 50800 h 420704"/>
                <a:gd name="connsiteX5-95" fmla="*/ 0 w 9144000"/>
                <a:gd name="connsiteY5-96" fmla="*/ 361173 h 420704"/>
                <a:gd name="connsiteX6-97" fmla="*/ 0 w 9144000"/>
                <a:gd name="connsiteY6-98" fmla="*/ 137929 h 420704"/>
                <a:gd name="connsiteX0-99" fmla="*/ 0 w 9144000"/>
                <a:gd name="connsiteY0-100" fmla="*/ 137929 h 420704"/>
                <a:gd name="connsiteX1-101" fmla="*/ 4571998 w 9144000"/>
                <a:gd name="connsiteY1-102" fmla="*/ 3983 h 420704"/>
                <a:gd name="connsiteX2-103" fmla="*/ 9144000 w 9144000"/>
                <a:gd name="connsiteY2-104" fmla="*/ 3983 h 420704"/>
                <a:gd name="connsiteX3-105" fmla="*/ 9144000 w 9144000"/>
                <a:gd name="connsiteY3-106" fmla="*/ 271875 h 420704"/>
                <a:gd name="connsiteX4-107" fmla="*/ 4347265 w 9144000"/>
                <a:gd name="connsiteY4-108" fmla="*/ 58762 h 420704"/>
                <a:gd name="connsiteX5-109" fmla="*/ 0 w 9144000"/>
                <a:gd name="connsiteY5-110" fmla="*/ 361173 h 420704"/>
                <a:gd name="connsiteX6-111" fmla="*/ 0 w 9144000"/>
                <a:gd name="connsiteY6-112" fmla="*/ 137929 h 420704"/>
                <a:gd name="connsiteX0-113" fmla="*/ 0 w 9144000"/>
                <a:gd name="connsiteY0-114" fmla="*/ 133946 h 416721"/>
                <a:gd name="connsiteX1-115" fmla="*/ 3978874 w 9144000"/>
                <a:gd name="connsiteY1-116" fmla="*/ 20030 h 416721"/>
                <a:gd name="connsiteX2-117" fmla="*/ 9144000 w 9144000"/>
                <a:gd name="connsiteY2-118" fmla="*/ 0 h 416721"/>
                <a:gd name="connsiteX3-119" fmla="*/ 9144000 w 9144000"/>
                <a:gd name="connsiteY3-120" fmla="*/ 267892 h 416721"/>
                <a:gd name="connsiteX4-121" fmla="*/ 4347265 w 9144000"/>
                <a:gd name="connsiteY4-122" fmla="*/ 54779 h 416721"/>
                <a:gd name="connsiteX5-123" fmla="*/ 0 w 9144000"/>
                <a:gd name="connsiteY5-124" fmla="*/ 357190 h 416721"/>
                <a:gd name="connsiteX6-125" fmla="*/ 0 w 9144000"/>
                <a:gd name="connsiteY6-126" fmla="*/ 133946 h 416721"/>
                <a:gd name="connsiteX0-127" fmla="*/ 0 w 9144000"/>
                <a:gd name="connsiteY0-128" fmla="*/ 136484 h 419259"/>
                <a:gd name="connsiteX1-129" fmla="*/ 4065762 w 9144000"/>
                <a:gd name="connsiteY1-130" fmla="*/ 3983 h 419259"/>
                <a:gd name="connsiteX2-131" fmla="*/ 9144000 w 9144000"/>
                <a:gd name="connsiteY2-132" fmla="*/ 2538 h 419259"/>
                <a:gd name="connsiteX3-133" fmla="*/ 9144000 w 9144000"/>
                <a:gd name="connsiteY3-134" fmla="*/ 270430 h 419259"/>
                <a:gd name="connsiteX4-135" fmla="*/ 4347265 w 9144000"/>
                <a:gd name="connsiteY4-136" fmla="*/ 57317 h 419259"/>
                <a:gd name="connsiteX5-137" fmla="*/ 0 w 9144000"/>
                <a:gd name="connsiteY5-138" fmla="*/ 359728 h 419259"/>
                <a:gd name="connsiteX6-139" fmla="*/ 0 w 9144000"/>
                <a:gd name="connsiteY6-140" fmla="*/ 136484 h 419259"/>
                <a:gd name="connsiteX0-141" fmla="*/ 0 w 9144000"/>
                <a:gd name="connsiteY0-142" fmla="*/ 136484 h 419259"/>
                <a:gd name="connsiteX1-143" fmla="*/ 4065762 w 9144000"/>
                <a:gd name="connsiteY1-144" fmla="*/ 3983 h 419259"/>
                <a:gd name="connsiteX2-145" fmla="*/ 9144000 w 9144000"/>
                <a:gd name="connsiteY2-146" fmla="*/ 2538 h 419259"/>
                <a:gd name="connsiteX3-147" fmla="*/ 9144000 w 9144000"/>
                <a:gd name="connsiteY3-148" fmla="*/ 270430 h 419259"/>
                <a:gd name="connsiteX4-149" fmla="*/ 4227947 w 9144000"/>
                <a:gd name="connsiteY4-150" fmla="*/ 94482 h 419259"/>
                <a:gd name="connsiteX5-151" fmla="*/ 0 w 9144000"/>
                <a:gd name="connsiteY5-152" fmla="*/ 359728 h 419259"/>
                <a:gd name="connsiteX6-153" fmla="*/ 0 w 9144000"/>
                <a:gd name="connsiteY6-154" fmla="*/ 136484 h 419259"/>
                <a:gd name="connsiteX0-155" fmla="*/ 0 w 9144000"/>
                <a:gd name="connsiteY0-156" fmla="*/ 158324 h 441099"/>
                <a:gd name="connsiteX1-157" fmla="*/ 4065762 w 9144000"/>
                <a:gd name="connsiteY1-158" fmla="*/ 25823 h 441099"/>
                <a:gd name="connsiteX2-159" fmla="*/ 9144000 w 9144000"/>
                <a:gd name="connsiteY2-160" fmla="*/ 3386 h 441099"/>
                <a:gd name="connsiteX3-161" fmla="*/ 9144000 w 9144000"/>
                <a:gd name="connsiteY3-162" fmla="*/ 292270 h 441099"/>
                <a:gd name="connsiteX4-163" fmla="*/ 4227947 w 9144000"/>
                <a:gd name="connsiteY4-164" fmla="*/ 116322 h 441099"/>
                <a:gd name="connsiteX5-165" fmla="*/ 0 w 9144000"/>
                <a:gd name="connsiteY5-166" fmla="*/ 381568 h 441099"/>
                <a:gd name="connsiteX6-167" fmla="*/ 0 w 9144000"/>
                <a:gd name="connsiteY6-168" fmla="*/ 158324 h 441099"/>
                <a:gd name="connsiteX0-169" fmla="*/ 0 w 9144000"/>
                <a:gd name="connsiteY0-170" fmla="*/ 155429 h 438204"/>
                <a:gd name="connsiteX1-171" fmla="*/ 4065762 w 9144000"/>
                <a:gd name="connsiteY1-172" fmla="*/ 22928 h 438204"/>
                <a:gd name="connsiteX2-173" fmla="*/ 9144000 w 9144000"/>
                <a:gd name="connsiteY2-174" fmla="*/ 491 h 438204"/>
                <a:gd name="connsiteX3-175" fmla="*/ 9144000 w 9144000"/>
                <a:gd name="connsiteY3-176" fmla="*/ 289375 h 438204"/>
                <a:gd name="connsiteX4-177" fmla="*/ 4227947 w 9144000"/>
                <a:gd name="connsiteY4-178" fmla="*/ 113427 h 438204"/>
                <a:gd name="connsiteX5-179" fmla="*/ 0 w 9144000"/>
                <a:gd name="connsiteY5-180" fmla="*/ 378673 h 438204"/>
                <a:gd name="connsiteX6-181" fmla="*/ 0 w 9144000"/>
                <a:gd name="connsiteY6-182" fmla="*/ 155429 h 438204"/>
                <a:gd name="connsiteX0-183" fmla="*/ 0 w 9144000"/>
                <a:gd name="connsiteY0-184" fmla="*/ 154938 h 437713"/>
                <a:gd name="connsiteX1-185" fmla="*/ 3985060 w 9144000"/>
                <a:gd name="connsiteY1-186" fmla="*/ 57913 h 437713"/>
                <a:gd name="connsiteX2-187" fmla="*/ 9144000 w 9144000"/>
                <a:gd name="connsiteY2-188" fmla="*/ 0 h 437713"/>
                <a:gd name="connsiteX3-189" fmla="*/ 9144000 w 9144000"/>
                <a:gd name="connsiteY3-190" fmla="*/ 288884 h 437713"/>
                <a:gd name="connsiteX4-191" fmla="*/ 4227947 w 9144000"/>
                <a:gd name="connsiteY4-192" fmla="*/ 112936 h 437713"/>
                <a:gd name="connsiteX5-193" fmla="*/ 0 w 9144000"/>
                <a:gd name="connsiteY5-194" fmla="*/ 378182 h 437713"/>
                <a:gd name="connsiteX6-195" fmla="*/ 0 w 9144000"/>
                <a:gd name="connsiteY6-196" fmla="*/ 154938 h 437713"/>
                <a:gd name="connsiteX0-197" fmla="*/ 0 w 9144000"/>
                <a:gd name="connsiteY0-198" fmla="*/ 154938 h 437713"/>
                <a:gd name="connsiteX1-199" fmla="*/ 3889299 w 9144000"/>
                <a:gd name="connsiteY1-200" fmla="*/ 101112 h 437713"/>
                <a:gd name="connsiteX2-201" fmla="*/ 9144000 w 9144000"/>
                <a:gd name="connsiteY2-202" fmla="*/ 0 h 437713"/>
                <a:gd name="connsiteX3-203" fmla="*/ 9144000 w 9144000"/>
                <a:gd name="connsiteY3-204" fmla="*/ 288884 h 437713"/>
                <a:gd name="connsiteX4-205" fmla="*/ 4227947 w 9144000"/>
                <a:gd name="connsiteY4-206" fmla="*/ 112936 h 437713"/>
                <a:gd name="connsiteX5-207" fmla="*/ 0 w 9144000"/>
                <a:gd name="connsiteY5-208" fmla="*/ 378182 h 437713"/>
                <a:gd name="connsiteX6-209" fmla="*/ 0 w 9144000"/>
                <a:gd name="connsiteY6-210" fmla="*/ 154938 h 437713"/>
                <a:gd name="connsiteX0-211" fmla="*/ 0 w 9144000"/>
                <a:gd name="connsiteY0-212" fmla="*/ 154938 h 437713"/>
                <a:gd name="connsiteX1-213" fmla="*/ 3877333 w 9144000"/>
                <a:gd name="connsiteY1-214" fmla="*/ 62736 h 437713"/>
                <a:gd name="connsiteX2-215" fmla="*/ 9144000 w 9144000"/>
                <a:gd name="connsiteY2-216" fmla="*/ 0 h 437713"/>
                <a:gd name="connsiteX3-217" fmla="*/ 9144000 w 9144000"/>
                <a:gd name="connsiteY3-218" fmla="*/ 288884 h 437713"/>
                <a:gd name="connsiteX4-219" fmla="*/ 4227947 w 9144000"/>
                <a:gd name="connsiteY4-220" fmla="*/ 112936 h 437713"/>
                <a:gd name="connsiteX5-221" fmla="*/ 0 w 9144000"/>
                <a:gd name="connsiteY5-222" fmla="*/ 378182 h 437713"/>
                <a:gd name="connsiteX6-223" fmla="*/ 0 w 9144000"/>
                <a:gd name="connsiteY6-224" fmla="*/ 154938 h 4377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44000" h="437713">
                  <a:moveTo>
                    <a:pt x="0" y="154938"/>
                  </a:moveTo>
                  <a:cubicBezTo>
                    <a:pt x="1370720" y="78511"/>
                    <a:pt x="2353333" y="88559"/>
                    <a:pt x="3877333" y="62736"/>
                  </a:cubicBezTo>
                  <a:cubicBezTo>
                    <a:pt x="5244163" y="39808"/>
                    <a:pt x="8008053" y="374724"/>
                    <a:pt x="9144000" y="0"/>
                  </a:cubicBezTo>
                  <a:lnTo>
                    <a:pt x="9144000" y="288884"/>
                  </a:lnTo>
                  <a:cubicBezTo>
                    <a:pt x="7619995" y="437713"/>
                    <a:pt x="5751947" y="98053"/>
                    <a:pt x="4227947" y="112936"/>
                  </a:cubicBezTo>
                  <a:cubicBezTo>
                    <a:pt x="2703947" y="127819"/>
                    <a:pt x="1524000" y="229353"/>
                    <a:pt x="0" y="378182"/>
                  </a:cubicBezTo>
                  <a:lnTo>
                    <a:pt x="0" y="15493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65" name="자유형 38"/>
            <p:cNvSpPr/>
            <p:nvPr/>
          </p:nvSpPr>
          <p:spPr>
            <a:xfrm flipH="1" flipV="1">
              <a:off x="0" y="3552529"/>
              <a:ext cx="9144000" cy="681971"/>
            </a:xfrm>
            <a:custGeom>
              <a:avLst/>
              <a:gdLst>
                <a:gd name="connsiteX0" fmla="*/ 0 w 9144000"/>
                <a:gd name="connsiteY0" fmla="*/ 44649 h 357190"/>
                <a:gd name="connsiteX1" fmla="*/ 4571998 w 9144000"/>
                <a:gd name="connsiteY1" fmla="*/ 44649 h 357190"/>
                <a:gd name="connsiteX2" fmla="*/ 9144000 w 9144000"/>
                <a:gd name="connsiteY2" fmla="*/ 44649 h 357190"/>
                <a:gd name="connsiteX3" fmla="*/ 9144000 w 9144000"/>
                <a:gd name="connsiteY3" fmla="*/ 312541 h 357190"/>
                <a:gd name="connsiteX4" fmla="*/ 4571998 w 9144000"/>
                <a:gd name="connsiteY4" fmla="*/ 312541 h 357190"/>
                <a:gd name="connsiteX5" fmla="*/ 0 w 9144000"/>
                <a:gd name="connsiteY5" fmla="*/ 312541 h 357190"/>
                <a:gd name="connsiteX6" fmla="*/ 0 w 9144000"/>
                <a:gd name="connsiteY6" fmla="*/ 44649 h 357190"/>
                <a:gd name="connsiteX0-1" fmla="*/ 0 w 9144000"/>
                <a:gd name="connsiteY0-2" fmla="*/ 148829 h 565550"/>
                <a:gd name="connsiteX1-3" fmla="*/ 4571998 w 9144000"/>
                <a:gd name="connsiteY1-4" fmla="*/ 148829 h 565550"/>
                <a:gd name="connsiteX2-5" fmla="*/ 9144000 w 9144000"/>
                <a:gd name="connsiteY2-6" fmla="*/ 148829 h 565550"/>
                <a:gd name="connsiteX3-7" fmla="*/ 9144000 w 9144000"/>
                <a:gd name="connsiteY3-8" fmla="*/ 416721 h 565550"/>
                <a:gd name="connsiteX4-9" fmla="*/ 4571998 w 9144000"/>
                <a:gd name="connsiteY4-10" fmla="*/ 416721 h 565550"/>
                <a:gd name="connsiteX5-11" fmla="*/ 0 w 9144000"/>
                <a:gd name="connsiteY5-12" fmla="*/ 416721 h 565550"/>
                <a:gd name="connsiteX6-13" fmla="*/ 0 w 9144000"/>
                <a:gd name="connsiteY6-14" fmla="*/ 148829 h 565550"/>
                <a:gd name="connsiteX0-15" fmla="*/ 0 w 9144000"/>
                <a:gd name="connsiteY0-16" fmla="*/ 148829 h 565550"/>
                <a:gd name="connsiteX1-17" fmla="*/ 4571998 w 9144000"/>
                <a:gd name="connsiteY1-18" fmla="*/ 148829 h 565550"/>
                <a:gd name="connsiteX2-19" fmla="*/ 9144000 w 9144000"/>
                <a:gd name="connsiteY2-20" fmla="*/ 148829 h 565550"/>
                <a:gd name="connsiteX3-21" fmla="*/ 9144000 w 9144000"/>
                <a:gd name="connsiteY3-22" fmla="*/ 416721 h 565550"/>
                <a:gd name="connsiteX4-23" fmla="*/ 4164225 w 9144000"/>
                <a:gd name="connsiteY4-24" fmla="*/ 286393 h 565550"/>
                <a:gd name="connsiteX5-25" fmla="*/ 0 w 9144000"/>
                <a:gd name="connsiteY5-26" fmla="*/ 416721 h 565550"/>
                <a:gd name="connsiteX6-27" fmla="*/ 0 w 9144000"/>
                <a:gd name="connsiteY6-28" fmla="*/ 148829 h 565550"/>
                <a:gd name="connsiteX0-29" fmla="*/ 0 w 9144000"/>
                <a:gd name="connsiteY0-30" fmla="*/ 156270 h 439045"/>
                <a:gd name="connsiteX1-31" fmla="*/ 4571998 w 9144000"/>
                <a:gd name="connsiteY1-32" fmla="*/ 22324 h 439045"/>
                <a:gd name="connsiteX2-33" fmla="*/ 9144000 w 9144000"/>
                <a:gd name="connsiteY2-34" fmla="*/ 22324 h 439045"/>
                <a:gd name="connsiteX3-35" fmla="*/ 9144000 w 9144000"/>
                <a:gd name="connsiteY3-36" fmla="*/ 290216 h 439045"/>
                <a:gd name="connsiteX4-37" fmla="*/ 4164225 w 9144000"/>
                <a:gd name="connsiteY4-38" fmla="*/ 159888 h 439045"/>
                <a:gd name="connsiteX5-39" fmla="*/ 0 w 9144000"/>
                <a:gd name="connsiteY5-40" fmla="*/ 290216 h 439045"/>
                <a:gd name="connsiteX6-41" fmla="*/ 0 w 9144000"/>
                <a:gd name="connsiteY6-42" fmla="*/ 156270 h 439045"/>
                <a:gd name="connsiteX0-43" fmla="*/ 0 w 9144000"/>
                <a:gd name="connsiteY0-44" fmla="*/ 235958 h 518733"/>
                <a:gd name="connsiteX1-45" fmla="*/ 4571998 w 9144000"/>
                <a:gd name="connsiteY1-46" fmla="*/ 102012 h 518733"/>
                <a:gd name="connsiteX2-47" fmla="*/ 9144000 w 9144000"/>
                <a:gd name="connsiteY2-48" fmla="*/ 102012 h 518733"/>
                <a:gd name="connsiteX3-49" fmla="*/ 9144000 w 9144000"/>
                <a:gd name="connsiteY3-50" fmla="*/ 369904 h 518733"/>
                <a:gd name="connsiteX4-51" fmla="*/ 4259221 w 9144000"/>
                <a:gd name="connsiteY4-52" fmla="*/ 148829 h 518733"/>
                <a:gd name="connsiteX5-53" fmla="*/ 0 w 9144000"/>
                <a:gd name="connsiteY5-54" fmla="*/ 369904 h 518733"/>
                <a:gd name="connsiteX6-55" fmla="*/ 0 w 9144000"/>
                <a:gd name="connsiteY6-56" fmla="*/ 235958 h 518733"/>
                <a:gd name="connsiteX0-57" fmla="*/ 0 w 9144000"/>
                <a:gd name="connsiteY0-58" fmla="*/ 156270 h 439045"/>
                <a:gd name="connsiteX1-59" fmla="*/ 4571998 w 9144000"/>
                <a:gd name="connsiteY1-60" fmla="*/ 22324 h 439045"/>
                <a:gd name="connsiteX2-61" fmla="*/ 9144000 w 9144000"/>
                <a:gd name="connsiteY2-62" fmla="*/ 22324 h 439045"/>
                <a:gd name="connsiteX3-63" fmla="*/ 9144000 w 9144000"/>
                <a:gd name="connsiteY3-64" fmla="*/ 290216 h 439045"/>
                <a:gd name="connsiteX4-65" fmla="*/ 4259221 w 9144000"/>
                <a:gd name="connsiteY4-66" fmla="*/ 69141 h 439045"/>
                <a:gd name="connsiteX5-67" fmla="*/ 0 w 9144000"/>
                <a:gd name="connsiteY5-68" fmla="*/ 379514 h 439045"/>
                <a:gd name="connsiteX6-69" fmla="*/ 0 w 9144000"/>
                <a:gd name="connsiteY6-70" fmla="*/ 156270 h 439045"/>
                <a:gd name="connsiteX0-71" fmla="*/ 0 w 9144000"/>
                <a:gd name="connsiteY0-72" fmla="*/ 148829 h 431604"/>
                <a:gd name="connsiteX1-73" fmla="*/ 4571998 w 9144000"/>
                <a:gd name="connsiteY1-74" fmla="*/ 14883 h 431604"/>
                <a:gd name="connsiteX2-75" fmla="*/ 9144000 w 9144000"/>
                <a:gd name="connsiteY2-76" fmla="*/ 14883 h 431604"/>
                <a:gd name="connsiteX3-77" fmla="*/ 9144000 w 9144000"/>
                <a:gd name="connsiteY3-78" fmla="*/ 282775 h 431604"/>
                <a:gd name="connsiteX4-79" fmla="*/ 4259221 w 9144000"/>
                <a:gd name="connsiteY4-80" fmla="*/ 61700 h 431604"/>
                <a:gd name="connsiteX5-81" fmla="*/ 0 w 9144000"/>
                <a:gd name="connsiteY5-82" fmla="*/ 372073 h 431604"/>
                <a:gd name="connsiteX6-83" fmla="*/ 0 w 9144000"/>
                <a:gd name="connsiteY6-84" fmla="*/ 148829 h 431604"/>
                <a:gd name="connsiteX0-85" fmla="*/ 0 w 9144000"/>
                <a:gd name="connsiteY0-86" fmla="*/ 137929 h 420704"/>
                <a:gd name="connsiteX1-87" fmla="*/ 4571998 w 9144000"/>
                <a:gd name="connsiteY1-88" fmla="*/ 3983 h 420704"/>
                <a:gd name="connsiteX2-89" fmla="*/ 9144000 w 9144000"/>
                <a:gd name="connsiteY2-90" fmla="*/ 3983 h 420704"/>
                <a:gd name="connsiteX3-91" fmla="*/ 9144000 w 9144000"/>
                <a:gd name="connsiteY3-92" fmla="*/ 271875 h 420704"/>
                <a:gd name="connsiteX4-93" fmla="*/ 4259221 w 9144000"/>
                <a:gd name="connsiteY4-94" fmla="*/ 50800 h 420704"/>
                <a:gd name="connsiteX5-95" fmla="*/ 0 w 9144000"/>
                <a:gd name="connsiteY5-96" fmla="*/ 361173 h 420704"/>
                <a:gd name="connsiteX6-97" fmla="*/ 0 w 9144000"/>
                <a:gd name="connsiteY6-98" fmla="*/ 137929 h 420704"/>
                <a:gd name="connsiteX0-99" fmla="*/ 0 w 9144000"/>
                <a:gd name="connsiteY0-100" fmla="*/ 137929 h 420704"/>
                <a:gd name="connsiteX1-101" fmla="*/ 4571998 w 9144000"/>
                <a:gd name="connsiteY1-102" fmla="*/ 3983 h 420704"/>
                <a:gd name="connsiteX2-103" fmla="*/ 9144000 w 9144000"/>
                <a:gd name="connsiteY2-104" fmla="*/ 3983 h 420704"/>
                <a:gd name="connsiteX3-105" fmla="*/ 9144000 w 9144000"/>
                <a:gd name="connsiteY3-106" fmla="*/ 271875 h 420704"/>
                <a:gd name="connsiteX4-107" fmla="*/ 4347265 w 9144000"/>
                <a:gd name="connsiteY4-108" fmla="*/ 58762 h 420704"/>
                <a:gd name="connsiteX5-109" fmla="*/ 0 w 9144000"/>
                <a:gd name="connsiteY5-110" fmla="*/ 361173 h 420704"/>
                <a:gd name="connsiteX6-111" fmla="*/ 0 w 9144000"/>
                <a:gd name="connsiteY6-112" fmla="*/ 137929 h 420704"/>
                <a:gd name="connsiteX0-113" fmla="*/ 0 w 9144000"/>
                <a:gd name="connsiteY0-114" fmla="*/ 133946 h 416721"/>
                <a:gd name="connsiteX1-115" fmla="*/ 3978874 w 9144000"/>
                <a:gd name="connsiteY1-116" fmla="*/ 20030 h 416721"/>
                <a:gd name="connsiteX2-117" fmla="*/ 9144000 w 9144000"/>
                <a:gd name="connsiteY2-118" fmla="*/ 0 h 416721"/>
                <a:gd name="connsiteX3-119" fmla="*/ 9144000 w 9144000"/>
                <a:gd name="connsiteY3-120" fmla="*/ 267892 h 416721"/>
                <a:gd name="connsiteX4-121" fmla="*/ 4347265 w 9144000"/>
                <a:gd name="connsiteY4-122" fmla="*/ 54779 h 416721"/>
                <a:gd name="connsiteX5-123" fmla="*/ 0 w 9144000"/>
                <a:gd name="connsiteY5-124" fmla="*/ 357190 h 416721"/>
                <a:gd name="connsiteX6-125" fmla="*/ 0 w 9144000"/>
                <a:gd name="connsiteY6-126" fmla="*/ 133946 h 416721"/>
                <a:gd name="connsiteX0-127" fmla="*/ 0 w 9144000"/>
                <a:gd name="connsiteY0-128" fmla="*/ 136484 h 419259"/>
                <a:gd name="connsiteX1-129" fmla="*/ 4065762 w 9144000"/>
                <a:gd name="connsiteY1-130" fmla="*/ 3983 h 419259"/>
                <a:gd name="connsiteX2-131" fmla="*/ 9144000 w 9144000"/>
                <a:gd name="connsiteY2-132" fmla="*/ 2538 h 419259"/>
                <a:gd name="connsiteX3-133" fmla="*/ 9144000 w 9144000"/>
                <a:gd name="connsiteY3-134" fmla="*/ 270430 h 419259"/>
                <a:gd name="connsiteX4-135" fmla="*/ 4347265 w 9144000"/>
                <a:gd name="connsiteY4-136" fmla="*/ 57317 h 419259"/>
                <a:gd name="connsiteX5-137" fmla="*/ 0 w 9144000"/>
                <a:gd name="connsiteY5-138" fmla="*/ 359728 h 419259"/>
                <a:gd name="connsiteX6-139" fmla="*/ 0 w 9144000"/>
                <a:gd name="connsiteY6-140" fmla="*/ 136484 h 419259"/>
                <a:gd name="connsiteX0-141" fmla="*/ 0 w 9144000"/>
                <a:gd name="connsiteY0-142" fmla="*/ 136484 h 419259"/>
                <a:gd name="connsiteX1-143" fmla="*/ 4065762 w 9144000"/>
                <a:gd name="connsiteY1-144" fmla="*/ 3983 h 419259"/>
                <a:gd name="connsiteX2-145" fmla="*/ 9144000 w 9144000"/>
                <a:gd name="connsiteY2-146" fmla="*/ 2538 h 419259"/>
                <a:gd name="connsiteX3-147" fmla="*/ 9144000 w 9144000"/>
                <a:gd name="connsiteY3-148" fmla="*/ 270430 h 419259"/>
                <a:gd name="connsiteX4-149" fmla="*/ 4227947 w 9144000"/>
                <a:gd name="connsiteY4-150" fmla="*/ 94482 h 419259"/>
                <a:gd name="connsiteX5-151" fmla="*/ 0 w 9144000"/>
                <a:gd name="connsiteY5-152" fmla="*/ 359728 h 419259"/>
                <a:gd name="connsiteX6-153" fmla="*/ 0 w 9144000"/>
                <a:gd name="connsiteY6-154" fmla="*/ 136484 h 419259"/>
                <a:gd name="connsiteX0-155" fmla="*/ 0 w 9144000"/>
                <a:gd name="connsiteY0-156" fmla="*/ 158324 h 441099"/>
                <a:gd name="connsiteX1-157" fmla="*/ 4065762 w 9144000"/>
                <a:gd name="connsiteY1-158" fmla="*/ 25823 h 441099"/>
                <a:gd name="connsiteX2-159" fmla="*/ 9144000 w 9144000"/>
                <a:gd name="connsiteY2-160" fmla="*/ 3386 h 441099"/>
                <a:gd name="connsiteX3-161" fmla="*/ 9144000 w 9144000"/>
                <a:gd name="connsiteY3-162" fmla="*/ 292270 h 441099"/>
                <a:gd name="connsiteX4-163" fmla="*/ 4227947 w 9144000"/>
                <a:gd name="connsiteY4-164" fmla="*/ 116322 h 441099"/>
                <a:gd name="connsiteX5-165" fmla="*/ 0 w 9144000"/>
                <a:gd name="connsiteY5-166" fmla="*/ 381568 h 441099"/>
                <a:gd name="connsiteX6-167" fmla="*/ 0 w 9144000"/>
                <a:gd name="connsiteY6-168" fmla="*/ 158324 h 441099"/>
                <a:gd name="connsiteX0-169" fmla="*/ 0 w 9144000"/>
                <a:gd name="connsiteY0-170" fmla="*/ 155429 h 438204"/>
                <a:gd name="connsiteX1-171" fmla="*/ 4065762 w 9144000"/>
                <a:gd name="connsiteY1-172" fmla="*/ 22928 h 438204"/>
                <a:gd name="connsiteX2-173" fmla="*/ 9144000 w 9144000"/>
                <a:gd name="connsiteY2-174" fmla="*/ 491 h 438204"/>
                <a:gd name="connsiteX3-175" fmla="*/ 9144000 w 9144000"/>
                <a:gd name="connsiteY3-176" fmla="*/ 289375 h 438204"/>
                <a:gd name="connsiteX4-177" fmla="*/ 4227947 w 9144000"/>
                <a:gd name="connsiteY4-178" fmla="*/ 113427 h 438204"/>
                <a:gd name="connsiteX5-179" fmla="*/ 0 w 9144000"/>
                <a:gd name="connsiteY5-180" fmla="*/ 378673 h 438204"/>
                <a:gd name="connsiteX6-181" fmla="*/ 0 w 9144000"/>
                <a:gd name="connsiteY6-182" fmla="*/ 155429 h 438204"/>
                <a:gd name="connsiteX0-183" fmla="*/ 0 w 9144000"/>
                <a:gd name="connsiteY0-184" fmla="*/ 154938 h 437713"/>
                <a:gd name="connsiteX1-185" fmla="*/ 3985060 w 9144000"/>
                <a:gd name="connsiteY1-186" fmla="*/ 57913 h 437713"/>
                <a:gd name="connsiteX2-187" fmla="*/ 9144000 w 9144000"/>
                <a:gd name="connsiteY2-188" fmla="*/ 0 h 437713"/>
                <a:gd name="connsiteX3-189" fmla="*/ 9144000 w 9144000"/>
                <a:gd name="connsiteY3-190" fmla="*/ 288884 h 437713"/>
                <a:gd name="connsiteX4-191" fmla="*/ 4227947 w 9144000"/>
                <a:gd name="connsiteY4-192" fmla="*/ 112936 h 437713"/>
                <a:gd name="connsiteX5-193" fmla="*/ 0 w 9144000"/>
                <a:gd name="connsiteY5-194" fmla="*/ 378182 h 437713"/>
                <a:gd name="connsiteX6-195" fmla="*/ 0 w 9144000"/>
                <a:gd name="connsiteY6-196" fmla="*/ 154938 h 437713"/>
                <a:gd name="connsiteX0-197" fmla="*/ 0 w 9144000"/>
                <a:gd name="connsiteY0-198" fmla="*/ 154938 h 437713"/>
                <a:gd name="connsiteX1-199" fmla="*/ 3889299 w 9144000"/>
                <a:gd name="connsiteY1-200" fmla="*/ 101112 h 437713"/>
                <a:gd name="connsiteX2-201" fmla="*/ 9144000 w 9144000"/>
                <a:gd name="connsiteY2-202" fmla="*/ 0 h 437713"/>
                <a:gd name="connsiteX3-203" fmla="*/ 9144000 w 9144000"/>
                <a:gd name="connsiteY3-204" fmla="*/ 288884 h 437713"/>
                <a:gd name="connsiteX4-205" fmla="*/ 4227947 w 9144000"/>
                <a:gd name="connsiteY4-206" fmla="*/ 112936 h 437713"/>
                <a:gd name="connsiteX5-207" fmla="*/ 0 w 9144000"/>
                <a:gd name="connsiteY5-208" fmla="*/ 378182 h 437713"/>
                <a:gd name="connsiteX6-209" fmla="*/ 0 w 9144000"/>
                <a:gd name="connsiteY6-210" fmla="*/ 154938 h 437713"/>
                <a:gd name="connsiteX0-211" fmla="*/ 0 w 9144000"/>
                <a:gd name="connsiteY0-212" fmla="*/ 154938 h 437713"/>
                <a:gd name="connsiteX1-213" fmla="*/ 3877333 w 9144000"/>
                <a:gd name="connsiteY1-214" fmla="*/ 62736 h 437713"/>
                <a:gd name="connsiteX2-215" fmla="*/ 9144000 w 9144000"/>
                <a:gd name="connsiteY2-216" fmla="*/ 0 h 437713"/>
                <a:gd name="connsiteX3-217" fmla="*/ 9144000 w 9144000"/>
                <a:gd name="connsiteY3-218" fmla="*/ 288884 h 437713"/>
                <a:gd name="connsiteX4-219" fmla="*/ 4227947 w 9144000"/>
                <a:gd name="connsiteY4-220" fmla="*/ 112936 h 437713"/>
                <a:gd name="connsiteX5-221" fmla="*/ 0 w 9144000"/>
                <a:gd name="connsiteY5-222" fmla="*/ 378182 h 437713"/>
                <a:gd name="connsiteX6-223" fmla="*/ 0 w 9144000"/>
                <a:gd name="connsiteY6-224" fmla="*/ 154938 h 437713"/>
                <a:gd name="connsiteX0-225" fmla="*/ 0 w 9144000"/>
                <a:gd name="connsiteY0-226" fmla="*/ 154938 h 378182"/>
                <a:gd name="connsiteX1-227" fmla="*/ 3877333 w 9144000"/>
                <a:gd name="connsiteY1-228" fmla="*/ 62736 h 378182"/>
                <a:gd name="connsiteX2-229" fmla="*/ 9144000 w 9144000"/>
                <a:gd name="connsiteY2-230" fmla="*/ 0 h 378182"/>
                <a:gd name="connsiteX3-231" fmla="*/ 9144000 w 9144000"/>
                <a:gd name="connsiteY3-232" fmla="*/ 223387 h 378182"/>
                <a:gd name="connsiteX4-233" fmla="*/ 4227947 w 9144000"/>
                <a:gd name="connsiteY4-234" fmla="*/ 112936 h 378182"/>
                <a:gd name="connsiteX5-235" fmla="*/ 0 w 9144000"/>
                <a:gd name="connsiteY5-236" fmla="*/ 378182 h 378182"/>
                <a:gd name="connsiteX6-237" fmla="*/ 0 w 9144000"/>
                <a:gd name="connsiteY6-238" fmla="*/ 154938 h 378182"/>
                <a:gd name="connsiteX0-239" fmla="*/ 0 w 9144000"/>
                <a:gd name="connsiteY0-240" fmla="*/ 154938 h 390692"/>
                <a:gd name="connsiteX1-241" fmla="*/ 3877333 w 9144000"/>
                <a:gd name="connsiteY1-242" fmla="*/ 62736 h 390692"/>
                <a:gd name="connsiteX2-243" fmla="*/ 9144000 w 9144000"/>
                <a:gd name="connsiteY2-244" fmla="*/ 0 h 390692"/>
                <a:gd name="connsiteX3-245" fmla="*/ 9144000 w 9144000"/>
                <a:gd name="connsiteY3-246" fmla="*/ 223387 h 390692"/>
                <a:gd name="connsiteX4-247" fmla="*/ 4227947 w 9144000"/>
                <a:gd name="connsiteY4-248" fmla="*/ 112936 h 390692"/>
                <a:gd name="connsiteX5-249" fmla="*/ 0 w 9144000"/>
                <a:gd name="connsiteY5-250" fmla="*/ 378182 h 390692"/>
                <a:gd name="connsiteX6-251" fmla="*/ 0 w 9144000"/>
                <a:gd name="connsiteY6-252" fmla="*/ 154938 h 390692"/>
                <a:gd name="connsiteX0-253" fmla="*/ 0 w 9144000"/>
                <a:gd name="connsiteY0-254" fmla="*/ 154938 h 390692"/>
                <a:gd name="connsiteX1-255" fmla="*/ 3887378 w 9144000"/>
                <a:gd name="connsiteY1-256" fmla="*/ 32574 h 390692"/>
                <a:gd name="connsiteX2-257" fmla="*/ 9144000 w 9144000"/>
                <a:gd name="connsiteY2-258" fmla="*/ 0 h 390692"/>
                <a:gd name="connsiteX3-259" fmla="*/ 9144000 w 9144000"/>
                <a:gd name="connsiteY3-260" fmla="*/ 223387 h 390692"/>
                <a:gd name="connsiteX4-261" fmla="*/ 4227947 w 9144000"/>
                <a:gd name="connsiteY4-262" fmla="*/ 112936 h 390692"/>
                <a:gd name="connsiteX5-263" fmla="*/ 0 w 9144000"/>
                <a:gd name="connsiteY5-264" fmla="*/ 378182 h 390692"/>
                <a:gd name="connsiteX6-265" fmla="*/ 0 w 9144000"/>
                <a:gd name="connsiteY6-266" fmla="*/ 154938 h 390692"/>
                <a:gd name="connsiteX0-267" fmla="*/ 0 w 9144000"/>
                <a:gd name="connsiteY0-268" fmla="*/ 154938 h 390692"/>
                <a:gd name="connsiteX1-269" fmla="*/ 3887378 w 9144000"/>
                <a:gd name="connsiteY1-270" fmla="*/ 32574 h 390692"/>
                <a:gd name="connsiteX2-271" fmla="*/ 9144000 w 9144000"/>
                <a:gd name="connsiteY2-272" fmla="*/ 0 h 390692"/>
                <a:gd name="connsiteX3-273" fmla="*/ 9144000 w 9144000"/>
                <a:gd name="connsiteY3-274" fmla="*/ 223387 h 390692"/>
                <a:gd name="connsiteX4-275" fmla="*/ 4227947 w 9144000"/>
                <a:gd name="connsiteY4-276" fmla="*/ 112936 h 390692"/>
                <a:gd name="connsiteX5-277" fmla="*/ 0 w 9144000"/>
                <a:gd name="connsiteY5-278" fmla="*/ 378182 h 390692"/>
                <a:gd name="connsiteX6-279" fmla="*/ 0 w 9144000"/>
                <a:gd name="connsiteY6-280" fmla="*/ 154938 h 3906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44000" h="390692">
                  <a:moveTo>
                    <a:pt x="0" y="154938"/>
                  </a:moveTo>
                  <a:cubicBezTo>
                    <a:pt x="1370720" y="78511"/>
                    <a:pt x="2363378" y="58397"/>
                    <a:pt x="3887378" y="32574"/>
                  </a:cubicBezTo>
                  <a:cubicBezTo>
                    <a:pt x="5254208" y="9646"/>
                    <a:pt x="7977137" y="281591"/>
                    <a:pt x="9144000" y="0"/>
                  </a:cubicBezTo>
                  <a:lnTo>
                    <a:pt x="9144000" y="223387"/>
                  </a:lnTo>
                  <a:cubicBezTo>
                    <a:pt x="7451999" y="390692"/>
                    <a:pt x="5751947" y="87137"/>
                    <a:pt x="4227947" y="112936"/>
                  </a:cubicBezTo>
                  <a:cubicBezTo>
                    <a:pt x="2703947" y="138735"/>
                    <a:pt x="1524000" y="229353"/>
                    <a:pt x="0" y="378182"/>
                  </a:cubicBezTo>
                  <a:lnTo>
                    <a:pt x="0" y="15493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66" name="灯片编号占位符 9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lIns="91440" tIns="45720" rIns="91440" bIns="45720" anchor="ctr"/>
          <a:lstStyle>
            <a:lvl1pPr marL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  <a:latin typeface="Gulim" panose="020B0600000101010101" charset="-127"/>
                <a:ea typeface="Gulim" panose="020B0600000101010101" charset="-127"/>
              </a:rPr>
            </a:fld>
            <a:endParaRPr lang="ko-KR" altLang="en-US" sz="1200" dirty="0">
              <a:solidFill>
                <a:srgbClr val="898989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048667" name="矩形 46084"/>
          <p:cNvSpPr/>
          <p:nvPr/>
        </p:nvSpPr>
        <p:spPr>
          <a:xfrm>
            <a:off x="1549400" y="341630"/>
            <a:ext cx="106426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 dirty="0">
                <a:latin typeface="Arial" panose="020B0604020202020204" pitchFamily="34" charset="0"/>
                <a:ea typeface="黑体" panose="02010609060101010101" charset="-122"/>
              </a:rPr>
              <a:t>  </a:t>
            </a:r>
            <a:r>
              <a:rPr lang="zh-CN" altLang="en-US" sz="4400" b="1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第二环节    认知发展理论运用于教学</a:t>
            </a:r>
            <a:endParaRPr lang="zh-CN" altLang="en-US" sz="44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9" t="-2287" b="1"/>
          <a:stretch>
            <a:fillRect/>
          </a:stretch>
        </p:blipFill>
        <p:spPr>
          <a:xfrm>
            <a:off x="0" y="273053"/>
            <a:ext cx="1753606" cy="24320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9" t="-2287" b="1"/>
          <a:stretch>
            <a:fillRect/>
          </a:stretch>
        </p:blipFill>
        <p:spPr>
          <a:xfrm flipH="1">
            <a:off x="10438394" y="484508"/>
            <a:ext cx="1753606" cy="24320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5084"/>
          <a:stretch>
            <a:fillRect/>
          </a:stretch>
        </p:blipFill>
        <p:spPr>
          <a:xfrm>
            <a:off x="2650490" y="1944370"/>
            <a:ext cx="7647305" cy="3890645"/>
          </a:xfrm>
          <a:prstGeom prst="rect">
            <a:avLst/>
          </a:prstGeom>
        </p:spPr>
      </p:pic>
    </p:spTree>
  </p:cSld>
  <p:clrMapOvr>
    <a:masterClrMapping/>
  </p:clrMapOvr>
  <p:transition advTm="32717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9212D135ADC165ACDDF8DB4BA4ED9C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4820" y="552450"/>
            <a:ext cx="5119370" cy="598297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595110" y="3317875"/>
            <a:ext cx="4132580" cy="247967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125855"/>
            <a:ext cx="4326255" cy="551688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68935" y="2237105"/>
            <a:ext cx="2612390" cy="356044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290" y="282575"/>
            <a:ext cx="11922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思考：根据下面两幅课文课后练习的图片，问题的设置有什么不一样？它们可能来自于哪两个阶段的教材？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2245" y="308610"/>
            <a:ext cx="4326255" cy="61099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88975" y="1470660"/>
            <a:ext cx="443738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buClrTx/>
              <a:buSzTx/>
              <a:buFontTx/>
              <a:buNone/>
            </a:pP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初中学生处于具体运算阶段向形式运算阶段过度的时期。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他们喜欢通过图形、直观模型或其他简单的方式等,通常需要把新的抽象概念跟具体现实、自身经验联系起来。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32245" y="1356995"/>
            <a:ext cx="2612390" cy="414464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91240" y="553085"/>
            <a:ext cx="613410" cy="5866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部编版初一历史上册第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 课后练习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0" grpId="0"/>
      <p:bldP spid="1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91240" y="553085"/>
            <a:ext cx="613410" cy="5866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统编版高一历史上册第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 课后练习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图片 4" descr="9212D135ADC165ACDDF8DB4BA4ED9C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4820" y="112395"/>
            <a:ext cx="5119370" cy="642302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532245" y="2508885"/>
            <a:ext cx="4132580" cy="328866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1640" y="1591310"/>
            <a:ext cx="456819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buClrTx/>
              <a:buSzTx/>
              <a:buFontTx/>
              <a:buNone/>
            </a:pPr>
            <a:r>
              <a:rPr lang="zh-CN" altLang="en-US" sz="3200" b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高中学生处于形式运算阶段。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思维不依赖于具体的可感知的事物，可通过推理逻辑等方式解决问题。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60575" y="594995"/>
            <a:ext cx="81603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latin typeface="黑体" panose="02010609060101010101" charset="-122"/>
                <a:ea typeface="黑体" panose="02010609060101010101" charset="-122"/>
              </a:rPr>
              <a:t>高中生在形式运算阶段思维能力的表现程度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7465" y="1394460"/>
            <a:ext cx="7037070" cy="473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Rectangle 2"/>
          <p:cNvSpPr/>
          <p:nvPr/>
        </p:nvSpPr>
        <p:spPr>
          <a:xfrm>
            <a:off x="575945" y="1423035"/>
            <a:ext cx="10991850" cy="5036820"/>
          </a:xfrm>
          <a:prstGeom prst="rect">
            <a:avLst/>
          </a:prstGeom>
          <a:solidFill>
            <a:srgbClr val="FFFF00">
              <a:alpha val="38823"/>
            </a:srgbClr>
          </a:solidFill>
          <a:ln w="9525">
            <a:noFill/>
          </a:ln>
        </p:spPr>
        <p:txBody>
          <a:bodyPr anchor="t"/>
          <a:p>
            <a:pPr indent="-358775">
              <a:lnSpc>
                <a:spcPct val="90000"/>
              </a:lnSpc>
            </a:pPr>
            <a:r>
              <a:rPr lang="zh-CN" altLang="en-US" sz="2665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2665" b="1" dirty="0">
              <a:latin typeface="黑体" panose="02010609060101010101" charset="-122"/>
              <a:ea typeface="黑体" panose="02010609060101010101" charset="-122"/>
            </a:endParaRPr>
          </a:p>
          <a:p>
            <a:pPr indent="-358775" fontAlgn="auto">
              <a:lnSpc>
                <a:spcPct val="90000"/>
              </a:lnSpc>
            </a:pPr>
            <a:r>
              <a:rPr lang="en-US" altLang="zh-CN" sz="2665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6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5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59300" y="0"/>
            <a:ext cx="1807633" cy="7245351"/>
            <a:chOff x="0" y="0"/>
            <a:chExt cx="854" cy="3760"/>
          </a:xfrm>
        </p:grpSpPr>
        <p:pic>
          <p:nvPicPr>
            <p:cNvPr id="35843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5844" name="Group 5"/>
            <p:cNvGrpSpPr/>
            <p:nvPr/>
          </p:nvGrpSpPr>
          <p:grpSpPr>
            <a:xfrm>
              <a:off x="278" y="555"/>
              <a:ext cx="576" cy="2607"/>
              <a:chOff x="0" y="0"/>
              <a:chExt cx="576" cy="2044"/>
            </a:xfrm>
          </p:grpSpPr>
          <p:grpSp>
            <p:nvGrpSpPr>
              <p:cNvPr id="35845" name="Group 6"/>
              <p:cNvGrpSpPr/>
              <p:nvPr/>
            </p:nvGrpSpPr>
            <p:grpSpPr>
              <a:xfrm>
                <a:off x="0" y="2"/>
                <a:ext cx="336" cy="2042"/>
                <a:chOff x="0" y="0"/>
                <a:chExt cx="336" cy="2042"/>
              </a:xfrm>
            </p:grpSpPr>
            <p:sp>
              <p:nvSpPr>
                <p:cNvPr id="35846" name="Rectangle 5"/>
                <p:cNvSpPr/>
                <p:nvPr/>
              </p:nvSpPr>
              <p:spPr>
                <a:xfrm flipV="1">
                  <a:off x="0" y="0"/>
                  <a:ext cx="336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rot="10800000" wrap="none" anchor="ctr"/>
                <a:p>
                  <a:pPr algn="r"/>
                  <a:endParaRPr lang="zh-CN" altLang="en-US" sz="24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847" name="Rectangle 4"/>
                <p:cNvSpPr/>
                <p:nvPr/>
              </p:nvSpPr>
              <p:spPr>
                <a:xfrm flipH="1" flipV="1">
                  <a:off x="144" y="3"/>
                  <a:ext cx="192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rot="10800000" wrap="none" anchor="ctr"/>
                <a:p>
                  <a:pPr algn="r"/>
                  <a:endParaRPr lang="zh-CN" altLang="en-US" sz="24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5848" name="Rectangle 25"/>
              <p:cNvSpPr/>
              <p:nvPr/>
            </p:nvSpPr>
            <p:spPr>
              <a:xfrm flipH="1" flipV="1">
                <a:off x="336" y="0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p>
                <a:pPr algn="r"/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Group 10"/>
          <p:cNvGrpSpPr/>
          <p:nvPr/>
        </p:nvGrpSpPr>
        <p:grpSpPr>
          <a:xfrm>
            <a:off x="6096000" y="0"/>
            <a:ext cx="1344084" cy="7245351"/>
            <a:chOff x="0" y="0"/>
            <a:chExt cx="645" cy="3760"/>
          </a:xfrm>
        </p:grpSpPr>
        <p:pic>
          <p:nvPicPr>
            <p:cNvPr id="35850" name="Picture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5851" name="Group 12"/>
            <p:cNvGrpSpPr/>
            <p:nvPr/>
          </p:nvGrpSpPr>
          <p:grpSpPr>
            <a:xfrm>
              <a:off x="51" y="543"/>
              <a:ext cx="561" cy="2607"/>
              <a:chOff x="0" y="0"/>
              <a:chExt cx="561" cy="2042"/>
            </a:xfrm>
          </p:grpSpPr>
          <p:sp>
            <p:nvSpPr>
              <p:cNvPr id="35852" name="Rectangle 18"/>
              <p:cNvSpPr/>
              <p:nvPr/>
            </p:nvSpPr>
            <p:spPr>
              <a:xfrm flipH="1" flipV="1">
                <a:off x="225" y="0"/>
                <a:ext cx="336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p>
                <a:pPr algn="r"/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53" name="Rectangle 19"/>
              <p:cNvSpPr/>
              <p:nvPr/>
            </p:nvSpPr>
            <p:spPr>
              <a:xfrm flipV="1">
                <a:off x="225" y="2"/>
                <a:ext cx="192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>
                      <a:alpha val="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p>
                <a:pPr algn="r"/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54" name="Rectangle 26"/>
              <p:cNvSpPr/>
              <p:nvPr/>
            </p:nvSpPr>
            <p:spPr>
              <a:xfrm flipV="1">
                <a:off x="0" y="1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p>
                <a:pPr algn="r"/>
                <a:endParaRPr lang="zh-CN" altLang="en-US" sz="24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4818725" y="2002834"/>
            <a:ext cx="3266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charset="-122"/>
              </a:rPr>
              <a:t>THANKS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4559300" y="3897630"/>
            <a:ext cx="4105275" cy="101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zh-CN" alt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感谢聆听！</a:t>
            </a:r>
            <a:endParaRPr lang="en-US" altLang="zh-CN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12" y="2559684"/>
            <a:ext cx="3443507" cy="350787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63" y="2483354"/>
            <a:ext cx="3032008" cy="3581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9682E-6 L 0.41754 2.0968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682E-6 L -0.43628 2.0968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22" grpId="0"/>
      <p:bldP spid="17" grpId="0" bldLvl="0" animBg="1"/>
      <p:bldP spid="17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6" t="20226" r="2428" b="21797"/>
          <a:stretch>
            <a:fillRect/>
          </a:stretch>
        </p:blipFill>
        <p:spPr>
          <a:xfrm rot="7812851">
            <a:off x="10946660" y="-157917"/>
            <a:ext cx="351864" cy="250583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227320" y="3680460"/>
            <a:ext cx="5636895" cy="6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45735" y="3950335"/>
            <a:ext cx="5619115" cy="10795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1"/>
          <p:cNvSpPr txBox="1"/>
          <p:nvPr/>
        </p:nvSpPr>
        <p:spPr>
          <a:xfrm>
            <a:off x="-751205" y="845185"/>
            <a:ext cx="13824585" cy="26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" indent="-344805" algn="ctr" fontAlgn="auto">
              <a:lnSpc>
                <a:spcPts val="10000"/>
              </a:lnSpc>
            </a:pPr>
            <a:r>
              <a:rPr lang="zh-CN" altLang="en-US" sz="4000" b="1" i="0" dirty="0" smtClean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Piaget's Theory of Cognitive Development </a:t>
            </a:r>
            <a:endParaRPr lang="zh-CN" altLang="en-US" sz="4000" b="1" i="0" dirty="0" smtClean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marL="1905" indent="-344805" algn="ctr" fontAlgn="auto">
              <a:lnSpc>
                <a:spcPts val="10000"/>
              </a:lnSpc>
            </a:pPr>
            <a:r>
              <a:rPr lang="zh-CN" altLang="en-US" sz="7200" b="1" i="0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皮亚杰的认知发展理论</a:t>
            </a:r>
            <a:r>
              <a:rPr lang="zh-CN" altLang="en-US" sz="5400" b="1" i="0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       </a:t>
            </a:r>
            <a:endParaRPr lang="zh-CN" altLang="en-US" sz="5400" b="1" i="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026" name="Picture 2" descr="C:\Users\HHH\Desktop\网站标志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84" y="1370095"/>
            <a:ext cx="41624" cy="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715000" y="4152265"/>
            <a:ext cx="5634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——“</a:t>
            </a:r>
            <a:r>
              <a:rPr lang="zh-CN" sz="40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教育心理学互动</a:t>
            </a:r>
            <a:r>
              <a:rPr lang="en-US" altLang="zh-CN" sz="4000" b="1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zh-CN" altLang="en-US" sz="4000" b="1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0" y="240030"/>
            <a:ext cx="1993900" cy="1703705"/>
          </a:xfrm>
          <a:prstGeom prst="rect">
            <a:avLst/>
          </a:prstGeom>
        </p:spPr>
      </p:pic>
      <p:sp>
        <p:nvSpPr>
          <p:cNvPr id="8" name="矩形 7171"/>
          <p:cNvSpPr/>
          <p:nvPr/>
        </p:nvSpPr>
        <p:spPr>
          <a:xfrm>
            <a:off x="1403350" y="5509260"/>
            <a:ext cx="10464165" cy="555625"/>
          </a:xfrm>
          <a:prstGeom prst="rect">
            <a:avLst/>
          </a:prstGeom>
          <a:solidFill>
            <a:srgbClr val="FFFFCC">
              <a:alpha val="57999"/>
            </a:srgbClr>
          </a:solidFill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r>
              <a:rPr lang="zh-CN" altLang="en-US"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第一汇报组成员：梁晓华、李艳菊、沈小萍、潘胡琴、曹慧</a:t>
            </a:r>
            <a:r>
              <a:rPr lang="zh-CN" altLang="en-US" sz="3000" b="1">
                <a:solidFill>
                  <a:srgbClr val="101205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zh-CN" altLang="en-US" sz="3000" b="1">
              <a:solidFill>
                <a:srgbClr val="10120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" name="图片 9" descr="图片包含 动物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6910" y="5384543"/>
            <a:ext cx="2618051" cy="1473022"/>
          </a:xfrm>
          <a:prstGeom prst="rect">
            <a:avLst/>
          </a:prstGeom>
        </p:spPr>
      </p:pic>
      <p:pic>
        <p:nvPicPr>
          <p:cNvPr id="11" name="图片 10" descr="图片包含 动物&#10;&#10;已生成极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9928" flipH="1">
            <a:off x="10191919" y="37144"/>
            <a:ext cx="2060409" cy="11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9" name="그룹 39"/>
          <p:cNvGrpSpPr/>
          <p:nvPr/>
        </p:nvGrpSpPr>
        <p:grpSpPr>
          <a:xfrm>
            <a:off x="1929765" y="904875"/>
            <a:ext cx="9144000" cy="611187"/>
            <a:chOff x="0" y="3208116"/>
            <a:chExt cx="9144000" cy="1026384"/>
          </a:xfrm>
        </p:grpSpPr>
        <p:sp>
          <p:nvSpPr>
            <p:cNvPr id="37" name="자유형 36"/>
            <p:cNvSpPr/>
            <p:nvPr/>
          </p:nvSpPr>
          <p:spPr>
            <a:xfrm flipH="1" flipV="1">
              <a:off x="0" y="3208116"/>
              <a:ext cx="9144000" cy="824073"/>
            </a:xfrm>
            <a:custGeom>
              <a:avLst/>
              <a:gdLst>
                <a:gd name="connsiteX0" fmla="*/ 0 w 9144000"/>
                <a:gd name="connsiteY0" fmla="*/ 44649 h 357190"/>
                <a:gd name="connsiteX1" fmla="*/ 4571998 w 9144000"/>
                <a:gd name="connsiteY1" fmla="*/ 44649 h 357190"/>
                <a:gd name="connsiteX2" fmla="*/ 9144000 w 9144000"/>
                <a:gd name="connsiteY2" fmla="*/ 44649 h 357190"/>
                <a:gd name="connsiteX3" fmla="*/ 9144000 w 9144000"/>
                <a:gd name="connsiteY3" fmla="*/ 312541 h 357190"/>
                <a:gd name="connsiteX4" fmla="*/ 4571998 w 9144000"/>
                <a:gd name="connsiteY4" fmla="*/ 312541 h 357190"/>
                <a:gd name="connsiteX5" fmla="*/ 0 w 9144000"/>
                <a:gd name="connsiteY5" fmla="*/ 312541 h 357190"/>
                <a:gd name="connsiteX6" fmla="*/ 0 w 9144000"/>
                <a:gd name="connsiteY6" fmla="*/ 44649 h 357190"/>
                <a:gd name="connsiteX0-1" fmla="*/ 0 w 9144000"/>
                <a:gd name="connsiteY0-2" fmla="*/ 148829 h 565550"/>
                <a:gd name="connsiteX1-3" fmla="*/ 4571998 w 9144000"/>
                <a:gd name="connsiteY1-4" fmla="*/ 148829 h 565550"/>
                <a:gd name="connsiteX2-5" fmla="*/ 9144000 w 9144000"/>
                <a:gd name="connsiteY2-6" fmla="*/ 148829 h 565550"/>
                <a:gd name="connsiteX3-7" fmla="*/ 9144000 w 9144000"/>
                <a:gd name="connsiteY3-8" fmla="*/ 416721 h 565550"/>
                <a:gd name="connsiteX4-9" fmla="*/ 4571998 w 9144000"/>
                <a:gd name="connsiteY4-10" fmla="*/ 416721 h 565550"/>
                <a:gd name="connsiteX5-11" fmla="*/ 0 w 9144000"/>
                <a:gd name="connsiteY5-12" fmla="*/ 416721 h 565550"/>
                <a:gd name="connsiteX6-13" fmla="*/ 0 w 9144000"/>
                <a:gd name="connsiteY6-14" fmla="*/ 148829 h 565550"/>
                <a:gd name="connsiteX0-15" fmla="*/ 0 w 9144000"/>
                <a:gd name="connsiteY0-16" fmla="*/ 148829 h 565550"/>
                <a:gd name="connsiteX1-17" fmla="*/ 4571998 w 9144000"/>
                <a:gd name="connsiteY1-18" fmla="*/ 148829 h 565550"/>
                <a:gd name="connsiteX2-19" fmla="*/ 9144000 w 9144000"/>
                <a:gd name="connsiteY2-20" fmla="*/ 148829 h 565550"/>
                <a:gd name="connsiteX3-21" fmla="*/ 9144000 w 9144000"/>
                <a:gd name="connsiteY3-22" fmla="*/ 416721 h 565550"/>
                <a:gd name="connsiteX4-23" fmla="*/ 4164225 w 9144000"/>
                <a:gd name="connsiteY4-24" fmla="*/ 286393 h 565550"/>
                <a:gd name="connsiteX5-25" fmla="*/ 0 w 9144000"/>
                <a:gd name="connsiteY5-26" fmla="*/ 416721 h 565550"/>
                <a:gd name="connsiteX6-27" fmla="*/ 0 w 9144000"/>
                <a:gd name="connsiteY6-28" fmla="*/ 148829 h 565550"/>
                <a:gd name="connsiteX0-29" fmla="*/ 0 w 9144000"/>
                <a:gd name="connsiteY0-30" fmla="*/ 156270 h 439045"/>
                <a:gd name="connsiteX1-31" fmla="*/ 4571998 w 9144000"/>
                <a:gd name="connsiteY1-32" fmla="*/ 22324 h 439045"/>
                <a:gd name="connsiteX2-33" fmla="*/ 9144000 w 9144000"/>
                <a:gd name="connsiteY2-34" fmla="*/ 22324 h 439045"/>
                <a:gd name="connsiteX3-35" fmla="*/ 9144000 w 9144000"/>
                <a:gd name="connsiteY3-36" fmla="*/ 290216 h 439045"/>
                <a:gd name="connsiteX4-37" fmla="*/ 4164225 w 9144000"/>
                <a:gd name="connsiteY4-38" fmla="*/ 159888 h 439045"/>
                <a:gd name="connsiteX5-39" fmla="*/ 0 w 9144000"/>
                <a:gd name="connsiteY5-40" fmla="*/ 290216 h 439045"/>
                <a:gd name="connsiteX6-41" fmla="*/ 0 w 9144000"/>
                <a:gd name="connsiteY6-42" fmla="*/ 156270 h 439045"/>
                <a:gd name="connsiteX0-43" fmla="*/ 0 w 9144000"/>
                <a:gd name="connsiteY0-44" fmla="*/ 235958 h 518733"/>
                <a:gd name="connsiteX1-45" fmla="*/ 4571998 w 9144000"/>
                <a:gd name="connsiteY1-46" fmla="*/ 102012 h 518733"/>
                <a:gd name="connsiteX2-47" fmla="*/ 9144000 w 9144000"/>
                <a:gd name="connsiteY2-48" fmla="*/ 102012 h 518733"/>
                <a:gd name="connsiteX3-49" fmla="*/ 9144000 w 9144000"/>
                <a:gd name="connsiteY3-50" fmla="*/ 369904 h 518733"/>
                <a:gd name="connsiteX4-51" fmla="*/ 4259221 w 9144000"/>
                <a:gd name="connsiteY4-52" fmla="*/ 148829 h 518733"/>
                <a:gd name="connsiteX5-53" fmla="*/ 0 w 9144000"/>
                <a:gd name="connsiteY5-54" fmla="*/ 369904 h 518733"/>
                <a:gd name="connsiteX6-55" fmla="*/ 0 w 9144000"/>
                <a:gd name="connsiteY6-56" fmla="*/ 235958 h 518733"/>
                <a:gd name="connsiteX0-57" fmla="*/ 0 w 9144000"/>
                <a:gd name="connsiteY0-58" fmla="*/ 156270 h 439045"/>
                <a:gd name="connsiteX1-59" fmla="*/ 4571998 w 9144000"/>
                <a:gd name="connsiteY1-60" fmla="*/ 22324 h 439045"/>
                <a:gd name="connsiteX2-61" fmla="*/ 9144000 w 9144000"/>
                <a:gd name="connsiteY2-62" fmla="*/ 22324 h 439045"/>
                <a:gd name="connsiteX3-63" fmla="*/ 9144000 w 9144000"/>
                <a:gd name="connsiteY3-64" fmla="*/ 290216 h 439045"/>
                <a:gd name="connsiteX4-65" fmla="*/ 4259221 w 9144000"/>
                <a:gd name="connsiteY4-66" fmla="*/ 69141 h 439045"/>
                <a:gd name="connsiteX5-67" fmla="*/ 0 w 9144000"/>
                <a:gd name="connsiteY5-68" fmla="*/ 379514 h 439045"/>
                <a:gd name="connsiteX6-69" fmla="*/ 0 w 9144000"/>
                <a:gd name="connsiteY6-70" fmla="*/ 156270 h 439045"/>
                <a:gd name="connsiteX0-71" fmla="*/ 0 w 9144000"/>
                <a:gd name="connsiteY0-72" fmla="*/ 148829 h 431604"/>
                <a:gd name="connsiteX1-73" fmla="*/ 4571998 w 9144000"/>
                <a:gd name="connsiteY1-74" fmla="*/ 14883 h 431604"/>
                <a:gd name="connsiteX2-75" fmla="*/ 9144000 w 9144000"/>
                <a:gd name="connsiteY2-76" fmla="*/ 14883 h 431604"/>
                <a:gd name="connsiteX3-77" fmla="*/ 9144000 w 9144000"/>
                <a:gd name="connsiteY3-78" fmla="*/ 282775 h 431604"/>
                <a:gd name="connsiteX4-79" fmla="*/ 4259221 w 9144000"/>
                <a:gd name="connsiteY4-80" fmla="*/ 61700 h 431604"/>
                <a:gd name="connsiteX5-81" fmla="*/ 0 w 9144000"/>
                <a:gd name="connsiteY5-82" fmla="*/ 372073 h 431604"/>
                <a:gd name="connsiteX6-83" fmla="*/ 0 w 9144000"/>
                <a:gd name="connsiteY6-84" fmla="*/ 148829 h 431604"/>
                <a:gd name="connsiteX0-85" fmla="*/ 0 w 9144000"/>
                <a:gd name="connsiteY0-86" fmla="*/ 137929 h 420704"/>
                <a:gd name="connsiteX1-87" fmla="*/ 4571998 w 9144000"/>
                <a:gd name="connsiteY1-88" fmla="*/ 3983 h 420704"/>
                <a:gd name="connsiteX2-89" fmla="*/ 9144000 w 9144000"/>
                <a:gd name="connsiteY2-90" fmla="*/ 3983 h 420704"/>
                <a:gd name="connsiteX3-91" fmla="*/ 9144000 w 9144000"/>
                <a:gd name="connsiteY3-92" fmla="*/ 271875 h 420704"/>
                <a:gd name="connsiteX4-93" fmla="*/ 4259221 w 9144000"/>
                <a:gd name="connsiteY4-94" fmla="*/ 50800 h 420704"/>
                <a:gd name="connsiteX5-95" fmla="*/ 0 w 9144000"/>
                <a:gd name="connsiteY5-96" fmla="*/ 361173 h 420704"/>
                <a:gd name="connsiteX6-97" fmla="*/ 0 w 9144000"/>
                <a:gd name="connsiteY6-98" fmla="*/ 137929 h 420704"/>
                <a:gd name="connsiteX0-99" fmla="*/ 0 w 9144000"/>
                <a:gd name="connsiteY0-100" fmla="*/ 137929 h 420704"/>
                <a:gd name="connsiteX1-101" fmla="*/ 4571998 w 9144000"/>
                <a:gd name="connsiteY1-102" fmla="*/ 3983 h 420704"/>
                <a:gd name="connsiteX2-103" fmla="*/ 9144000 w 9144000"/>
                <a:gd name="connsiteY2-104" fmla="*/ 3983 h 420704"/>
                <a:gd name="connsiteX3-105" fmla="*/ 9144000 w 9144000"/>
                <a:gd name="connsiteY3-106" fmla="*/ 271875 h 420704"/>
                <a:gd name="connsiteX4-107" fmla="*/ 4347265 w 9144000"/>
                <a:gd name="connsiteY4-108" fmla="*/ 58762 h 420704"/>
                <a:gd name="connsiteX5-109" fmla="*/ 0 w 9144000"/>
                <a:gd name="connsiteY5-110" fmla="*/ 361173 h 420704"/>
                <a:gd name="connsiteX6-111" fmla="*/ 0 w 9144000"/>
                <a:gd name="connsiteY6-112" fmla="*/ 137929 h 420704"/>
                <a:gd name="connsiteX0-113" fmla="*/ 0 w 9144000"/>
                <a:gd name="connsiteY0-114" fmla="*/ 133946 h 416721"/>
                <a:gd name="connsiteX1-115" fmla="*/ 3978874 w 9144000"/>
                <a:gd name="connsiteY1-116" fmla="*/ 20030 h 416721"/>
                <a:gd name="connsiteX2-117" fmla="*/ 9144000 w 9144000"/>
                <a:gd name="connsiteY2-118" fmla="*/ 0 h 416721"/>
                <a:gd name="connsiteX3-119" fmla="*/ 9144000 w 9144000"/>
                <a:gd name="connsiteY3-120" fmla="*/ 267892 h 416721"/>
                <a:gd name="connsiteX4-121" fmla="*/ 4347265 w 9144000"/>
                <a:gd name="connsiteY4-122" fmla="*/ 54779 h 416721"/>
                <a:gd name="connsiteX5-123" fmla="*/ 0 w 9144000"/>
                <a:gd name="connsiteY5-124" fmla="*/ 357190 h 416721"/>
                <a:gd name="connsiteX6-125" fmla="*/ 0 w 9144000"/>
                <a:gd name="connsiteY6-126" fmla="*/ 133946 h 416721"/>
                <a:gd name="connsiteX0-127" fmla="*/ 0 w 9144000"/>
                <a:gd name="connsiteY0-128" fmla="*/ 136484 h 419259"/>
                <a:gd name="connsiteX1-129" fmla="*/ 4065762 w 9144000"/>
                <a:gd name="connsiteY1-130" fmla="*/ 3983 h 419259"/>
                <a:gd name="connsiteX2-131" fmla="*/ 9144000 w 9144000"/>
                <a:gd name="connsiteY2-132" fmla="*/ 2538 h 419259"/>
                <a:gd name="connsiteX3-133" fmla="*/ 9144000 w 9144000"/>
                <a:gd name="connsiteY3-134" fmla="*/ 270430 h 419259"/>
                <a:gd name="connsiteX4-135" fmla="*/ 4347265 w 9144000"/>
                <a:gd name="connsiteY4-136" fmla="*/ 57317 h 419259"/>
                <a:gd name="connsiteX5-137" fmla="*/ 0 w 9144000"/>
                <a:gd name="connsiteY5-138" fmla="*/ 359728 h 419259"/>
                <a:gd name="connsiteX6-139" fmla="*/ 0 w 9144000"/>
                <a:gd name="connsiteY6-140" fmla="*/ 136484 h 4192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44000" h="419259">
                  <a:moveTo>
                    <a:pt x="0" y="136484"/>
                  </a:moveTo>
                  <a:cubicBezTo>
                    <a:pt x="1370720" y="60057"/>
                    <a:pt x="2534436" y="7966"/>
                    <a:pt x="4065762" y="3983"/>
                  </a:cubicBezTo>
                  <a:cubicBezTo>
                    <a:pt x="5597088" y="0"/>
                    <a:pt x="8008053" y="377262"/>
                    <a:pt x="9144000" y="2538"/>
                  </a:cubicBezTo>
                  <a:lnTo>
                    <a:pt x="9144000" y="270430"/>
                  </a:lnTo>
                  <a:cubicBezTo>
                    <a:pt x="7619995" y="419259"/>
                    <a:pt x="5871265" y="42434"/>
                    <a:pt x="4347265" y="57317"/>
                  </a:cubicBezTo>
                  <a:cubicBezTo>
                    <a:pt x="2823265" y="72200"/>
                    <a:pt x="1524000" y="210899"/>
                    <a:pt x="0" y="359728"/>
                  </a:cubicBezTo>
                  <a:lnTo>
                    <a:pt x="0" y="1364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자유형 37"/>
            <p:cNvSpPr/>
            <p:nvPr/>
          </p:nvSpPr>
          <p:spPr>
            <a:xfrm flipH="1" flipV="1">
              <a:off x="0" y="3349484"/>
              <a:ext cx="9144000" cy="860344"/>
            </a:xfrm>
            <a:custGeom>
              <a:avLst/>
              <a:gdLst>
                <a:gd name="connsiteX0" fmla="*/ 0 w 9144000"/>
                <a:gd name="connsiteY0" fmla="*/ 44649 h 357190"/>
                <a:gd name="connsiteX1" fmla="*/ 4571998 w 9144000"/>
                <a:gd name="connsiteY1" fmla="*/ 44649 h 357190"/>
                <a:gd name="connsiteX2" fmla="*/ 9144000 w 9144000"/>
                <a:gd name="connsiteY2" fmla="*/ 44649 h 357190"/>
                <a:gd name="connsiteX3" fmla="*/ 9144000 w 9144000"/>
                <a:gd name="connsiteY3" fmla="*/ 312541 h 357190"/>
                <a:gd name="connsiteX4" fmla="*/ 4571998 w 9144000"/>
                <a:gd name="connsiteY4" fmla="*/ 312541 h 357190"/>
                <a:gd name="connsiteX5" fmla="*/ 0 w 9144000"/>
                <a:gd name="connsiteY5" fmla="*/ 312541 h 357190"/>
                <a:gd name="connsiteX6" fmla="*/ 0 w 9144000"/>
                <a:gd name="connsiteY6" fmla="*/ 44649 h 357190"/>
                <a:gd name="connsiteX0-1" fmla="*/ 0 w 9144000"/>
                <a:gd name="connsiteY0-2" fmla="*/ 148829 h 565550"/>
                <a:gd name="connsiteX1-3" fmla="*/ 4571998 w 9144000"/>
                <a:gd name="connsiteY1-4" fmla="*/ 148829 h 565550"/>
                <a:gd name="connsiteX2-5" fmla="*/ 9144000 w 9144000"/>
                <a:gd name="connsiteY2-6" fmla="*/ 148829 h 565550"/>
                <a:gd name="connsiteX3-7" fmla="*/ 9144000 w 9144000"/>
                <a:gd name="connsiteY3-8" fmla="*/ 416721 h 565550"/>
                <a:gd name="connsiteX4-9" fmla="*/ 4571998 w 9144000"/>
                <a:gd name="connsiteY4-10" fmla="*/ 416721 h 565550"/>
                <a:gd name="connsiteX5-11" fmla="*/ 0 w 9144000"/>
                <a:gd name="connsiteY5-12" fmla="*/ 416721 h 565550"/>
                <a:gd name="connsiteX6-13" fmla="*/ 0 w 9144000"/>
                <a:gd name="connsiteY6-14" fmla="*/ 148829 h 565550"/>
                <a:gd name="connsiteX0-15" fmla="*/ 0 w 9144000"/>
                <a:gd name="connsiteY0-16" fmla="*/ 148829 h 565550"/>
                <a:gd name="connsiteX1-17" fmla="*/ 4571998 w 9144000"/>
                <a:gd name="connsiteY1-18" fmla="*/ 148829 h 565550"/>
                <a:gd name="connsiteX2-19" fmla="*/ 9144000 w 9144000"/>
                <a:gd name="connsiteY2-20" fmla="*/ 148829 h 565550"/>
                <a:gd name="connsiteX3-21" fmla="*/ 9144000 w 9144000"/>
                <a:gd name="connsiteY3-22" fmla="*/ 416721 h 565550"/>
                <a:gd name="connsiteX4-23" fmla="*/ 4164225 w 9144000"/>
                <a:gd name="connsiteY4-24" fmla="*/ 286393 h 565550"/>
                <a:gd name="connsiteX5-25" fmla="*/ 0 w 9144000"/>
                <a:gd name="connsiteY5-26" fmla="*/ 416721 h 565550"/>
                <a:gd name="connsiteX6-27" fmla="*/ 0 w 9144000"/>
                <a:gd name="connsiteY6-28" fmla="*/ 148829 h 565550"/>
                <a:gd name="connsiteX0-29" fmla="*/ 0 w 9144000"/>
                <a:gd name="connsiteY0-30" fmla="*/ 156270 h 439045"/>
                <a:gd name="connsiteX1-31" fmla="*/ 4571998 w 9144000"/>
                <a:gd name="connsiteY1-32" fmla="*/ 22324 h 439045"/>
                <a:gd name="connsiteX2-33" fmla="*/ 9144000 w 9144000"/>
                <a:gd name="connsiteY2-34" fmla="*/ 22324 h 439045"/>
                <a:gd name="connsiteX3-35" fmla="*/ 9144000 w 9144000"/>
                <a:gd name="connsiteY3-36" fmla="*/ 290216 h 439045"/>
                <a:gd name="connsiteX4-37" fmla="*/ 4164225 w 9144000"/>
                <a:gd name="connsiteY4-38" fmla="*/ 159888 h 439045"/>
                <a:gd name="connsiteX5-39" fmla="*/ 0 w 9144000"/>
                <a:gd name="connsiteY5-40" fmla="*/ 290216 h 439045"/>
                <a:gd name="connsiteX6-41" fmla="*/ 0 w 9144000"/>
                <a:gd name="connsiteY6-42" fmla="*/ 156270 h 439045"/>
                <a:gd name="connsiteX0-43" fmla="*/ 0 w 9144000"/>
                <a:gd name="connsiteY0-44" fmla="*/ 235958 h 518733"/>
                <a:gd name="connsiteX1-45" fmla="*/ 4571998 w 9144000"/>
                <a:gd name="connsiteY1-46" fmla="*/ 102012 h 518733"/>
                <a:gd name="connsiteX2-47" fmla="*/ 9144000 w 9144000"/>
                <a:gd name="connsiteY2-48" fmla="*/ 102012 h 518733"/>
                <a:gd name="connsiteX3-49" fmla="*/ 9144000 w 9144000"/>
                <a:gd name="connsiteY3-50" fmla="*/ 369904 h 518733"/>
                <a:gd name="connsiteX4-51" fmla="*/ 4259221 w 9144000"/>
                <a:gd name="connsiteY4-52" fmla="*/ 148829 h 518733"/>
                <a:gd name="connsiteX5-53" fmla="*/ 0 w 9144000"/>
                <a:gd name="connsiteY5-54" fmla="*/ 369904 h 518733"/>
                <a:gd name="connsiteX6-55" fmla="*/ 0 w 9144000"/>
                <a:gd name="connsiteY6-56" fmla="*/ 235958 h 518733"/>
                <a:gd name="connsiteX0-57" fmla="*/ 0 w 9144000"/>
                <a:gd name="connsiteY0-58" fmla="*/ 156270 h 439045"/>
                <a:gd name="connsiteX1-59" fmla="*/ 4571998 w 9144000"/>
                <a:gd name="connsiteY1-60" fmla="*/ 22324 h 439045"/>
                <a:gd name="connsiteX2-61" fmla="*/ 9144000 w 9144000"/>
                <a:gd name="connsiteY2-62" fmla="*/ 22324 h 439045"/>
                <a:gd name="connsiteX3-63" fmla="*/ 9144000 w 9144000"/>
                <a:gd name="connsiteY3-64" fmla="*/ 290216 h 439045"/>
                <a:gd name="connsiteX4-65" fmla="*/ 4259221 w 9144000"/>
                <a:gd name="connsiteY4-66" fmla="*/ 69141 h 439045"/>
                <a:gd name="connsiteX5-67" fmla="*/ 0 w 9144000"/>
                <a:gd name="connsiteY5-68" fmla="*/ 379514 h 439045"/>
                <a:gd name="connsiteX6-69" fmla="*/ 0 w 9144000"/>
                <a:gd name="connsiteY6-70" fmla="*/ 156270 h 439045"/>
                <a:gd name="connsiteX0-71" fmla="*/ 0 w 9144000"/>
                <a:gd name="connsiteY0-72" fmla="*/ 148829 h 431604"/>
                <a:gd name="connsiteX1-73" fmla="*/ 4571998 w 9144000"/>
                <a:gd name="connsiteY1-74" fmla="*/ 14883 h 431604"/>
                <a:gd name="connsiteX2-75" fmla="*/ 9144000 w 9144000"/>
                <a:gd name="connsiteY2-76" fmla="*/ 14883 h 431604"/>
                <a:gd name="connsiteX3-77" fmla="*/ 9144000 w 9144000"/>
                <a:gd name="connsiteY3-78" fmla="*/ 282775 h 431604"/>
                <a:gd name="connsiteX4-79" fmla="*/ 4259221 w 9144000"/>
                <a:gd name="connsiteY4-80" fmla="*/ 61700 h 431604"/>
                <a:gd name="connsiteX5-81" fmla="*/ 0 w 9144000"/>
                <a:gd name="connsiteY5-82" fmla="*/ 372073 h 431604"/>
                <a:gd name="connsiteX6-83" fmla="*/ 0 w 9144000"/>
                <a:gd name="connsiteY6-84" fmla="*/ 148829 h 431604"/>
                <a:gd name="connsiteX0-85" fmla="*/ 0 w 9144000"/>
                <a:gd name="connsiteY0-86" fmla="*/ 137929 h 420704"/>
                <a:gd name="connsiteX1-87" fmla="*/ 4571998 w 9144000"/>
                <a:gd name="connsiteY1-88" fmla="*/ 3983 h 420704"/>
                <a:gd name="connsiteX2-89" fmla="*/ 9144000 w 9144000"/>
                <a:gd name="connsiteY2-90" fmla="*/ 3983 h 420704"/>
                <a:gd name="connsiteX3-91" fmla="*/ 9144000 w 9144000"/>
                <a:gd name="connsiteY3-92" fmla="*/ 271875 h 420704"/>
                <a:gd name="connsiteX4-93" fmla="*/ 4259221 w 9144000"/>
                <a:gd name="connsiteY4-94" fmla="*/ 50800 h 420704"/>
                <a:gd name="connsiteX5-95" fmla="*/ 0 w 9144000"/>
                <a:gd name="connsiteY5-96" fmla="*/ 361173 h 420704"/>
                <a:gd name="connsiteX6-97" fmla="*/ 0 w 9144000"/>
                <a:gd name="connsiteY6-98" fmla="*/ 137929 h 420704"/>
                <a:gd name="connsiteX0-99" fmla="*/ 0 w 9144000"/>
                <a:gd name="connsiteY0-100" fmla="*/ 137929 h 420704"/>
                <a:gd name="connsiteX1-101" fmla="*/ 4571998 w 9144000"/>
                <a:gd name="connsiteY1-102" fmla="*/ 3983 h 420704"/>
                <a:gd name="connsiteX2-103" fmla="*/ 9144000 w 9144000"/>
                <a:gd name="connsiteY2-104" fmla="*/ 3983 h 420704"/>
                <a:gd name="connsiteX3-105" fmla="*/ 9144000 w 9144000"/>
                <a:gd name="connsiteY3-106" fmla="*/ 271875 h 420704"/>
                <a:gd name="connsiteX4-107" fmla="*/ 4347265 w 9144000"/>
                <a:gd name="connsiteY4-108" fmla="*/ 58762 h 420704"/>
                <a:gd name="connsiteX5-109" fmla="*/ 0 w 9144000"/>
                <a:gd name="connsiteY5-110" fmla="*/ 361173 h 420704"/>
                <a:gd name="connsiteX6-111" fmla="*/ 0 w 9144000"/>
                <a:gd name="connsiteY6-112" fmla="*/ 137929 h 420704"/>
                <a:gd name="connsiteX0-113" fmla="*/ 0 w 9144000"/>
                <a:gd name="connsiteY0-114" fmla="*/ 133946 h 416721"/>
                <a:gd name="connsiteX1-115" fmla="*/ 3978874 w 9144000"/>
                <a:gd name="connsiteY1-116" fmla="*/ 20030 h 416721"/>
                <a:gd name="connsiteX2-117" fmla="*/ 9144000 w 9144000"/>
                <a:gd name="connsiteY2-118" fmla="*/ 0 h 416721"/>
                <a:gd name="connsiteX3-119" fmla="*/ 9144000 w 9144000"/>
                <a:gd name="connsiteY3-120" fmla="*/ 267892 h 416721"/>
                <a:gd name="connsiteX4-121" fmla="*/ 4347265 w 9144000"/>
                <a:gd name="connsiteY4-122" fmla="*/ 54779 h 416721"/>
                <a:gd name="connsiteX5-123" fmla="*/ 0 w 9144000"/>
                <a:gd name="connsiteY5-124" fmla="*/ 357190 h 416721"/>
                <a:gd name="connsiteX6-125" fmla="*/ 0 w 9144000"/>
                <a:gd name="connsiteY6-126" fmla="*/ 133946 h 416721"/>
                <a:gd name="connsiteX0-127" fmla="*/ 0 w 9144000"/>
                <a:gd name="connsiteY0-128" fmla="*/ 136484 h 419259"/>
                <a:gd name="connsiteX1-129" fmla="*/ 4065762 w 9144000"/>
                <a:gd name="connsiteY1-130" fmla="*/ 3983 h 419259"/>
                <a:gd name="connsiteX2-131" fmla="*/ 9144000 w 9144000"/>
                <a:gd name="connsiteY2-132" fmla="*/ 2538 h 419259"/>
                <a:gd name="connsiteX3-133" fmla="*/ 9144000 w 9144000"/>
                <a:gd name="connsiteY3-134" fmla="*/ 270430 h 419259"/>
                <a:gd name="connsiteX4-135" fmla="*/ 4347265 w 9144000"/>
                <a:gd name="connsiteY4-136" fmla="*/ 57317 h 419259"/>
                <a:gd name="connsiteX5-137" fmla="*/ 0 w 9144000"/>
                <a:gd name="connsiteY5-138" fmla="*/ 359728 h 419259"/>
                <a:gd name="connsiteX6-139" fmla="*/ 0 w 9144000"/>
                <a:gd name="connsiteY6-140" fmla="*/ 136484 h 419259"/>
                <a:gd name="connsiteX0-141" fmla="*/ 0 w 9144000"/>
                <a:gd name="connsiteY0-142" fmla="*/ 136484 h 419259"/>
                <a:gd name="connsiteX1-143" fmla="*/ 4065762 w 9144000"/>
                <a:gd name="connsiteY1-144" fmla="*/ 3983 h 419259"/>
                <a:gd name="connsiteX2-145" fmla="*/ 9144000 w 9144000"/>
                <a:gd name="connsiteY2-146" fmla="*/ 2538 h 419259"/>
                <a:gd name="connsiteX3-147" fmla="*/ 9144000 w 9144000"/>
                <a:gd name="connsiteY3-148" fmla="*/ 270430 h 419259"/>
                <a:gd name="connsiteX4-149" fmla="*/ 4227947 w 9144000"/>
                <a:gd name="connsiteY4-150" fmla="*/ 94482 h 419259"/>
                <a:gd name="connsiteX5-151" fmla="*/ 0 w 9144000"/>
                <a:gd name="connsiteY5-152" fmla="*/ 359728 h 419259"/>
                <a:gd name="connsiteX6-153" fmla="*/ 0 w 9144000"/>
                <a:gd name="connsiteY6-154" fmla="*/ 136484 h 419259"/>
                <a:gd name="connsiteX0-155" fmla="*/ 0 w 9144000"/>
                <a:gd name="connsiteY0-156" fmla="*/ 158324 h 441099"/>
                <a:gd name="connsiteX1-157" fmla="*/ 4065762 w 9144000"/>
                <a:gd name="connsiteY1-158" fmla="*/ 25823 h 441099"/>
                <a:gd name="connsiteX2-159" fmla="*/ 9144000 w 9144000"/>
                <a:gd name="connsiteY2-160" fmla="*/ 3386 h 441099"/>
                <a:gd name="connsiteX3-161" fmla="*/ 9144000 w 9144000"/>
                <a:gd name="connsiteY3-162" fmla="*/ 292270 h 441099"/>
                <a:gd name="connsiteX4-163" fmla="*/ 4227947 w 9144000"/>
                <a:gd name="connsiteY4-164" fmla="*/ 116322 h 441099"/>
                <a:gd name="connsiteX5-165" fmla="*/ 0 w 9144000"/>
                <a:gd name="connsiteY5-166" fmla="*/ 381568 h 441099"/>
                <a:gd name="connsiteX6-167" fmla="*/ 0 w 9144000"/>
                <a:gd name="connsiteY6-168" fmla="*/ 158324 h 441099"/>
                <a:gd name="connsiteX0-169" fmla="*/ 0 w 9144000"/>
                <a:gd name="connsiteY0-170" fmla="*/ 155429 h 438204"/>
                <a:gd name="connsiteX1-171" fmla="*/ 4065762 w 9144000"/>
                <a:gd name="connsiteY1-172" fmla="*/ 22928 h 438204"/>
                <a:gd name="connsiteX2-173" fmla="*/ 9144000 w 9144000"/>
                <a:gd name="connsiteY2-174" fmla="*/ 491 h 438204"/>
                <a:gd name="connsiteX3-175" fmla="*/ 9144000 w 9144000"/>
                <a:gd name="connsiteY3-176" fmla="*/ 289375 h 438204"/>
                <a:gd name="connsiteX4-177" fmla="*/ 4227947 w 9144000"/>
                <a:gd name="connsiteY4-178" fmla="*/ 113427 h 438204"/>
                <a:gd name="connsiteX5-179" fmla="*/ 0 w 9144000"/>
                <a:gd name="connsiteY5-180" fmla="*/ 378673 h 438204"/>
                <a:gd name="connsiteX6-181" fmla="*/ 0 w 9144000"/>
                <a:gd name="connsiteY6-182" fmla="*/ 155429 h 438204"/>
                <a:gd name="connsiteX0-183" fmla="*/ 0 w 9144000"/>
                <a:gd name="connsiteY0-184" fmla="*/ 154938 h 437713"/>
                <a:gd name="connsiteX1-185" fmla="*/ 3985060 w 9144000"/>
                <a:gd name="connsiteY1-186" fmla="*/ 57913 h 437713"/>
                <a:gd name="connsiteX2-187" fmla="*/ 9144000 w 9144000"/>
                <a:gd name="connsiteY2-188" fmla="*/ 0 h 437713"/>
                <a:gd name="connsiteX3-189" fmla="*/ 9144000 w 9144000"/>
                <a:gd name="connsiteY3-190" fmla="*/ 288884 h 437713"/>
                <a:gd name="connsiteX4-191" fmla="*/ 4227947 w 9144000"/>
                <a:gd name="connsiteY4-192" fmla="*/ 112936 h 437713"/>
                <a:gd name="connsiteX5-193" fmla="*/ 0 w 9144000"/>
                <a:gd name="connsiteY5-194" fmla="*/ 378182 h 437713"/>
                <a:gd name="connsiteX6-195" fmla="*/ 0 w 9144000"/>
                <a:gd name="connsiteY6-196" fmla="*/ 154938 h 437713"/>
                <a:gd name="connsiteX0-197" fmla="*/ 0 w 9144000"/>
                <a:gd name="connsiteY0-198" fmla="*/ 154938 h 437713"/>
                <a:gd name="connsiteX1-199" fmla="*/ 3889299 w 9144000"/>
                <a:gd name="connsiteY1-200" fmla="*/ 101112 h 437713"/>
                <a:gd name="connsiteX2-201" fmla="*/ 9144000 w 9144000"/>
                <a:gd name="connsiteY2-202" fmla="*/ 0 h 437713"/>
                <a:gd name="connsiteX3-203" fmla="*/ 9144000 w 9144000"/>
                <a:gd name="connsiteY3-204" fmla="*/ 288884 h 437713"/>
                <a:gd name="connsiteX4-205" fmla="*/ 4227947 w 9144000"/>
                <a:gd name="connsiteY4-206" fmla="*/ 112936 h 437713"/>
                <a:gd name="connsiteX5-207" fmla="*/ 0 w 9144000"/>
                <a:gd name="connsiteY5-208" fmla="*/ 378182 h 437713"/>
                <a:gd name="connsiteX6-209" fmla="*/ 0 w 9144000"/>
                <a:gd name="connsiteY6-210" fmla="*/ 154938 h 437713"/>
                <a:gd name="connsiteX0-211" fmla="*/ 0 w 9144000"/>
                <a:gd name="connsiteY0-212" fmla="*/ 154938 h 437713"/>
                <a:gd name="connsiteX1-213" fmla="*/ 3877333 w 9144000"/>
                <a:gd name="connsiteY1-214" fmla="*/ 62736 h 437713"/>
                <a:gd name="connsiteX2-215" fmla="*/ 9144000 w 9144000"/>
                <a:gd name="connsiteY2-216" fmla="*/ 0 h 437713"/>
                <a:gd name="connsiteX3-217" fmla="*/ 9144000 w 9144000"/>
                <a:gd name="connsiteY3-218" fmla="*/ 288884 h 437713"/>
                <a:gd name="connsiteX4-219" fmla="*/ 4227947 w 9144000"/>
                <a:gd name="connsiteY4-220" fmla="*/ 112936 h 437713"/>
                <a:gd name="connsiteX5-221" fmla="*/ 0 w 9144000"/>
                <a:gd name="connsiteY5-222" fmla="*/ 378182 h 437713"/>
                <a:gd name="connsiteX6-223" fmla="*/ 0 w 9144000"/>
                <a:gd name="connsiteY6-224" fmla="*/ 154938 h 4377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44000" h="437713">
                  <a:moveTo>
                    <a:pt x="0" y="154938"/>
                  </a:moveTo>
                  <a:cubicBezTo>
                    <a:pt x="1370720" y="78511"/>
                    <a:pt x="2353333" y="88559"/>
                    <a:pt x="3877333" y="62736"/>
                  </a:cubicBezTo>
                  <a:cubicBezTo>
                    <a:pt x="5244163" y="39808"/>
                    <a:pt x="8008053" y="374724"/>
                    <a:pt x="9144000" y="0"/>
                  </a:cubicBezTo>
                  <a:lnTo>
                    <a:pt x="9144000" y="288884"/>
                  </a:lnTo>
                  <a:cubicBezTo>
                    <a:pt x="7619995" y="437713"/>
                    <a:pt x="5751947" y="98053"/>
                    <a:pt x="4227947" y="112936"/>
                  </a:cubicBezTo>
                  <a:cubicBezTo>
                    <a:pt x="2703947" y="127819"/>
                    <a:pt x="1524000" y="229353"/>
                    <a:pt x="0" y="378182"/>
                  </a:cubicBezTo>
                  <a:lnTo>
                    <a:pt x="0" y="15493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자유형 38"/>
            <p:cNvSpPr/>
            <p:nvPr/>
          </p:nvSpPr>
          <p:spPr>
            <a:xfrm flipH="1" flipV="1">
              <a:off x="0" y="3552529"/>
              <a:ext cx="9144000" cy="681971"/>
            </a:xfrm>
            <a:custGeom>
              <a:avLst/>
              <a:gdLst>
                <a:gd name="connsiteX0" fmla="*/ 0 w 9144000"/>
                <a:gd name="connsiteY0" fmla="*/ 44649 h 357190"/>
                <a:gd name="connsiteX1" fmla="*/ 4571998 w 9144000"/>
                <a:gd name="connsiteY1" fmla="*/ 44649 h 357190"/>
                <a:gd name="connsiteX2" fmla="*/ 9144000 w 9144000"/>
                <a:gd name="connsiteY2" fmla="*/ 44649 h 357190"/>
                <a:gd name="connsiteX3" fmla="*/ 9144000 w 9144000"/>
                <a:gd name="connsiteY3" fmla="*/ 312541 h 357190"/>
                <a:gd name="connsiteX4" fmla="*/ 4571998 w 9144000"/>
                <a:gd name="connsiteY4" fmla="*/ 312541 h 357190"/>
                <a:gd name="connsiteX5" fmla="*/ 0 w 9144000"/>
                <a:gd name="connsiteY5" fmla="*/ 312541 h 357190"/>
                <a:gd name="connsiteX6" fmla="*/ 0 w 9144000"/>
                <a:gd name="connsiteY6" fmla="*/ 44649 h 357190"/>
                <a:gd name="connsiteX0-1" fmla="*/ 0 w 9144000"/>
                <a:gd name="connsiteY0-2" fmla="*/ 148829 h 565550"/>
                <a:gd name="connsiteX1-3" fmla="*/ 4571998 w 9144000"/>
                <a:gd name="connsiteY1-4" fmla="*/ 148829 h 565550"/>
                <a:gd name="connsiteX2-5" fmla="*/ 9144000 w 9144000"/>
                <a:gd name="connsiteY2-6" fmla="*/ 148829 h 565550"/>
                <a:gd name="connsiteX3-7" fmla="*/ 9144000 w 9144000"/>
                <a:gd name="connsiteY3-8" fmla="*/ 416721 h 565550"/>
                <a:gd name="connsiteX4-9" fmla="*/ 4571998 w 9144000"/>
                <a:gd name="connsiteY4-10" fmla="*/ 416721 h 565550"/>
                <a:gd name="connsiteX5-11" fmla="*/ 0 w 9144000"/>
                <a:gd name="connsiteY5-12" fmla="*/ 416721 h 565550"/>
                <a:gd name="connsiteX6-13" fmla="*/ 0 w 9144000"/>
                <a:gd name="connsiteY6-14" fmla="*/ 148829 h 565550"/>
                <a:gd name="connsiteX0-15" fmla="*/ 0 w 9144000"/>
                <a:gd name="connsiteY0-16" fmla="*/ 148829 h 565550"/>
                <a:gd name="connsiteX1-17" fmla="*/ 4571998 w 9144000"/>
                <a:gd name="connsiteY1-18" fmla="*/ 148829 h 565550"/>
                <a:gd name="connsiteX2-19" fmla="*/ 9144000 w 9144000"/>
                <a:gd name="connsiteY2-20" fmla="*/ 148829 h 565550"/>
                <a:gd name="connsiteX3-21" fmla="*/ 9144000 w 9144000"/>
                <a:gd name="connsiteY3-22" fmla="*/ 416721 h 565550"/>
                <a:gd name="connsiteX4-23" fmla="*/ 4164225 w 9144000"/>
                <a:gd name="connsiteY4-24" fmla="*/ 286393 h 565550"/>
                <a:gd name="connsiteX5-25" fmla="*/ 0 w 9144000"/>
                <a:gd name="connsiteY5-26" fmla="*/ 416721 h 565550"/>
                <a:gd name="connsiteX6-27" fmla="*/ 0 w 9144000"/>
                <a:gd name="connsiteY6-28" fmla="*/ 148829 h 565550"/>
                <a:gd name="connsiteX0-29" fmla="*/ 0 w 9144000"/>
                <a:gd name="connsiteY0-30" fmla="*/ 156270 h 439045"/>
                <a:gd name="connsiteX1-31" fmla="*/ 4571998 w 9144000"/>
                <a:gd name="connsiteY1-32" fmla="*/ 22324 h 439045"/>
                <a:gd name="connsiteX2-33" fmla="*/ 9144000 w 9144000"/>
                <a:gd name="connsiteY2-34" fmla="*/ 22324 h 439045"/>
                <a:gd name="connsiteX3-35" fmla="*/ 9144000 w 9144000"/>
                <a:gd name="connsiteY3-36" fmla="*/ 290216 h 439045"/>
                <a:gd name="connsiteX4-37" fmla="*/ 4164225 w 9144000"/>
                <a:gd name="connsiteY4-38" fmla="*/ 159888 h 439045"/>
                <a:gd name="connsiteX5-39" fmla="*/ 0 w 9144000"/>
                <a:gd name="connsiteY5-40" fmla="*/ 290216 h 439045"/>
                <a:gd name="connsiteX6-41" fmla="*/ 0 w 9144000"/>
                <a:gd name="connsiteY6-42" fmla="*/ 156270 h 439045"/>
                <a:gd name="connsiteX0-43" fmla="*/ 0 w 9144000"/>
                <a:gd name="connsiteY0-44" fmla="*/ 235958 h 518733"/>
                <a:gd name="connsiteX1-45" fmla="*/ 4571998 w 9144000"/>
                <a:gd name="connsiteY1-46" fmla="*/ 102012 h 518733"/>
                <a:gd name="connsiteX2-47" fmla="*/ 9144000 w 9144000"/>
                <a:gd name="connsiteY2-48" fmla="*/ 102012 h 518733"/>
                <a:gd name="connsiteX3-49" fmla="*/ 9144000 w 9144000"/>
                <a:gd name="connsiteY3-50" fmla="*/ 369904 h 518733"/>
                <a:gd name="connsiteX4-51" fmla="*/ 4259221 w 9144000"/>
                <a:gd name="connsiteY4-52" fmla="*/ 148829 h 518733"/>
                <a:gd name="connsiteX5-53" fmla="*/ 0 w 9144000"/>
                <a:gd name="connsiteY5-54" fmla="*/ 369904 h 518733"/>
                <a:gd name="connsiteX6-55" fmla="*/ 0 w 9144000"/>
                <a:gd name="connsiteY6-56" fmla="*/ 235958 h 518733"/>
                <a:gd name="connsiteX0-57" fmla="*/ 0 w 9144000"/>
                <a:gd name="connsiteY0-58" fmla="*/ 156270 h 439045"/>
                <a:gd name="connsiteX1-59" fmla="*/ 4571998 w 9144000"/>
                <a:gd name="connsiteY1-60" fmla="*/ 22324 h 439045"/>
                <a:gd name="connsiteX2-61" fmla="*/ 9144000 w 9144000"/>
                <a:gd name="connsiteY2-62" fmla="*/ 22324 h 439045"/>
                <a:gd name="connsiteX3-63" fmla="*/ 9144000 w 9144000"/>
                <a:gd name="connsiteY3-64" fmla="*/ 290216 h 439045"/>
                <a:gd name="connsiteX4-65" fmla="*/ 4259221 w 9144000"/>
                <a:gd name="connsiteY4-66" fmla="*/ 69141 h 439045"/>
                <a:gd name="connsiteX5-67" fmla="*/ 0 w 9144000"/>
                <a:gd name="connsiteY5-68" fmla="*/ 379514 h 439045"/>
                <a:gd name="connsiteX6-69" fmla="*/ 0 w 9144000"/>
                <a:gd name="connsiteY6-70" fmla="*/ 156270 h 439045"/>
                <a:gd name="connsiteX0-71" fmla="*/ 0 w 9144000"/>
                <a:gd name="connsiteY0-72" fmla="*/ 148829 h 431604"/>
                <a:gd name="connsiteX1-73" fmla="*/ 4571998 w 9144000"/>
                <a:gd name="connsiteY1-74" fmla="*/ 14883 h 431604"/>
                <a:gd name="connsiteX2-75" fmla="*/ 9144000 w 9144000"/>
                <a:gd name="connsiteY2-76" fmla="*/ 14883 h 431604"/>
                <a:gd name="connsiteX3-77" fmla="*/ 9144000 w 9144000"/>
                <a:gd name="connsiteY3-78" fmla="*/ 282775 h 431604"/>
                <a:gd name="connsiteX4-79" fmla="*/ 4259221 w 9144000"/>
                <a:gd name="connsiteY4-80" fmla="*/ 61700 h 431604"/>
                <a:gd name="connsiteX5-81" fmla="*/ 0 w 9144000"/>
                <a:gd name="connsiteY5-82" fmla="*/ 372073 h 431604"/>
                <a:gd name="connsiteX6-83" fmla="*/ 0 w 9144000"/>
                <a:gd name="connsiteY6-84" fmla="*/ 148829 h 431604"/>
                <a:gd name="connsiteX0-85" fmla="*/ 0 w 9144000"/>
                <a:gd name="connsiteY0-86" fmla="*/ 137929 h 420704"/>
                <a:gd name="connsiteX1-87" fmla="*/ 4571998 w 9144000"/>
                <a:gd name="connsiteY1-88" fmla="*/ 3983 h 420704"/>
                <a:gd name="connsiteX2-89" fmla="*/ 9144000 w 9144000"/>
                <a:gd name="connsiteY2-90" fmla="*/ 3983 h 420704"/>
                <a:gd name="connsiteX3-91" fmla="*/ 9144000 w 9144000"/>
                <a:gd name="connsiteY3-92" fmla="*/ 271875 h 420704"/>
                <a:gd name="connsiteX4-93" fmla="*/ 4259221 w 9144000"/>
                <a:gd name="connsiteY4-94" fmla="*/ 50800 h 420704"/>
                <a:gd name="connsiteX5-95" fmla="*/ 0 w 9144000"/>
                <a:gd name="connsiteY5-96" fmla="*/ 361173 h 420704"/>
                <a:gd name="connsiteX6-97" fmla="*/ 0 w 9144000"/>
                <a:gd name="connsiteY6-98" fmla="*/ 137929 h 420704"/>
                <a:gd name="connsiteX0-99" fmla="*/ 0 w 9144000"/>
                <a:gd name="connsiteY0-100" fmla="*/ 137929 h 420704"/>
                <a:gd name="connsiteX1-101" fmla="*/ 4571998 w 9144000"/>
                <a:gd name="connsiteY1-102" fmla="*/ 3983 h 420704"/>
                <a:gd name="connsiteX2-103" fmla="*/ 9144000 w 9144000"/>
                <a:gd name="connsiteY2-104" fmla="*/ 3983 h 420704"/>
                <a:gd name="connsiteX3-105" fmla="*/ 9144000 w 9144000"/>
                <a:gd name="connsiteY3-106" fmla="*/ 271875 h 420704"/>
                <a:gd name="connsiteX4-107" fmla="*/ 4347265 w 9144000"/>
                <a:gd name="connsiteY4-108" fmla="*/ 58762 h 420704"/>
                <a:gd name="connsiteX5-109" fmla="*/ 0 w 9144000"/>
                <a:gd name="connsiteY5-110" fmla="*/ 361173 h 420704"/>
                <a:gd name="connsiteX6-111" fmla="*/ 0 w 9144000"/>
                <a:gd name="connsiteY6-112" fmla="*/ 137929 h 420704"/>
                <a:gd name="connsiteX0-113" fmla="*/ 0 w 9144000"/>
                <a:gd name="connsiteY0-114" fmla="*/ 133946 h 416721"/>
                <a:gd name="connsiteX1-115" fmla="*/ 3978874 w 9144000"/>
                <a:gd name="connsiteY1-116" fmla="*/ 20030 h 416721"/>
                <a:gd name="connsiteX2-117" fmla="*/ 9144000 w 9144000"/>
                <a:gd name="connsiteY2-118" fmla="*/ 0 h 416721"/>
                <a:gd name="connsiteX3-119" fmla="*/ 9144000 w 9144000"/>
                <a:gd name="connsiteY3-120" fmla="*/ 267892 h 416721"/>
                <a:gd name="connsiteX4-121" fmla="*/ 4347265 w 9144000"/>
                <a:gd name="connsiteY4-122" fmla="*/ 54779 h 416721"/>
                <a:gd name="connsiteX5-123" fmla="*/ 0 w 9144000"/>
                <a:gd name="connsiteY5-124" fmla="*/ 357190 h 416721"/>
                <a:gd name="connsiteX6-125" fmla="*/ 0 w 9144000"/>
                <a:gd name="connsiteY6-126" fmla="*/ 133946 h 416721"/>
                <a:gd name="connsiteX0-127" fmla="*/ 0 w 9144000"/>
                <a:gd name="connsiteY0-128" fmla="*/ 136484 h 419259"/>
                <a:gd name="connsiteX1-129" fmla="*/ 4065762 w 9144000"/>
                <a:gd name="connsiteY1-130" fmla="*/ 3983 h 419259"/>
                <a:gd name="connsiteX2-131" fmla="*/ 9144000 w 9144000"/>
                <a:gd name="connsiteY2-132" fmla="*/ 2538 h 419259"/>
                <a:gd name="connsiteX3-133" fmla="*/ 9144000 w 9144000"/>
                <a:gd name="connsiteY3-134" fmla="*/ 270430 h 419259"/>
                <a:gd name="connsiteX4-135" fmla="*/ 4347265 w 9144000"/>
                <a:gd name="connsiteY4-136" fmla="*/ 57317 h 419259"/>
                <a:gd name="connsiteX5-137" fmla="*/ 0 w 9144000"/>
                <a:gd name="connsiteY5-138" fmla="*/ 359728 h 419259"/>
                <a:gd name="connsiteX6-139" fmla="*/ 0 w 9144000"/>
                <a:gd name="connsiteY6-140" fmla="*/ 136484 h 419259"/>
                <a:gd name="connsiteX0-141" fmla="*/ 0 w 9144000"/>
                <a:gd name="connsiteY0-142" fmla="*/ 136484 h 419259"/>
                <a:gd name="connsiteX1-143" fmla="*/ 4065762 w 9144000"/>
                <a:gd name="connsiteY1-144" fmla="*/ 3983 h 419259"/>
                <a:gd name="connsiteX2-145" fmla="*/ 9144000 w 9144000"/>
                <a:gd name="connsiteY2-146" fmla="*/ 2538 h 419259"/>
                <a:gd name="connsiteX3-147" fmla="*/ 9144000 w 9144000"/>
                <a:gd name="connsiteY3-148" fmla="*/ 270430 h 419259"/>
                <a:gd name="connsiteX4-149" fmla="*/ 4227947 w 9144000"/>
                <a:gd name="connsiteY4-150" fmla="*/ 94482 h 419259"/>
                <a:gd name="connsiteX5-151" fmla="*/ 0 w 9144000"/>
                <a:gd name="connsiteY5-152" fmla="*/ 359728 h 419259"/>
                <a:gd name="connsiteX6-153" fmla="*/ 0 w 9144000"/>
                <a:gd name="connsiteY6-154" fmla="*/ 136484 h 419259"/>
                <a:gd name="connsiteX0-155" fmla="*/ 0 w 9144000"/>
                <a:gd name="connsiteY0-156" fmla="*/ 158324 h 441099"/>
                <a:gd name="connsiteX1-157" fmla="*/ 4065762 w 9144000"/>
                <a:gd name="connsiteY1-158" fmla="*/ 25823 h 441099"/>
                <a:gd name="connsiteX2-159" fmla="*/ 9144000 w 9144000"/>
                <a:gd name="connsiteY2-160" fmla="*/ 3386 h 441099"/>
                <a:gd name="connsiteX3-161" fmla="*/ 9144000 w 9144000"/>
                <a:gd name="connsiteY3-162" fmla="*/ 292270 h 441099"/>
                <a:gd name="connsiteX4-163" fmla="*/ 4227947 w 9144000"/>
                <a:gd name="connsiteY4-164" fmla="*/ 116322 h 441099"/>
                <a:gd name="connsiteX5-165" fmla="*/ 0 w 9144000"/>
                <a:gd name="connsiteY5-166" fmla="*/ 381568 h 441099"/>
                <a:gd name="connsiteX6-167" fmla="*/ 0 w 9144000"/>
                <a:gd name="connsiteY6-168" fmla="*/ 158324 h 441099"/>
                <a:gd name="connsiteX0-169" fmla="*/ 0 w 9144000"/>
                <a:gd name="connsiteY0-170" fmla="*/ 155429 h 438204"/>
                <a:gd name="connsiteX1-171" fmla="*/ 4065762 w 9144000"/>
                <a:gd name="connsiteY1-172" fmla="*/ 22928 h 438204"/>
                <a:gd name="connsiteX2-173" fmla="*/ 9144000 w 9144000"/>
                <a:gd name="connsiteY2-174" fmla="*/ 491 h 438204"/>
                <a:gd name="connsiteX3-175" fmla="*/ 9144000 w 9144000"/>
                <a:gd name="connsiteY3-176" fmla="*/ 289375 h 438204"/>
                <a:gd name="connsiteX4-177" fmla="*/ 4227947 w 9144000"/>
                <a:gd name="connsiteY4-178" fmla="*/ 113427 h 438204"/>
                <a:gd name="connsiteX5-179" fmla="*/ 0 w 9144000"/>
                <a:gd name="connsiteY5-180" fmla="*/ 378673 h 438204"/>
                <a:gd name="connsiteX6-181" fmla="*/ 0 w 9144000"/>
                <a:gd name="connsiteY6-182" fmla="*/ 155429 h 438204"/>
                <a:gd name="connsiteX0-183" fmla="*/ 0 w 9144000"/>
                <a:gd name="connsiteY0-184" fmla="*/ 154938 h 437713"/>
                <a:gd name="connsiteX1-185" fmla="*/ 3985060 w 9144000"/>
                <a:gd name="connsiteY1-186" fmla="*/ 57913 h 437713"/>
                <a:gd name="connsiteX2-187" fmla="*/ 9144000 w 9144000"/>
                <a:gd name="connsiteY2-188" fmla="*/ 0 h 437713"/>
                <a:gd name="connsiteX3-189" fmla="*/ 9144000 w 9144000"/>
                <a:gd name="connsiteY3-190" fmla="*/ 288884 h 437713"/>
                <a:gd name="connsiteX4-191" fmla="*/ 4227947 w 9144000"/>
                <a:gd name="connsiteY4-192" fmla="*/ 112936 h 437713"/>
                <a:gd name="connsiteX5-193" fmla="*/ 0 w 9144000"/>
                <a:gd name="connsiteY5-194" fmla="*/ 378182 h 437713"/>
                <a:gd name="connsiteX6-195" fmla="*/ 0 w 9144000"/>
                <a:gd name="connsiteY6-196" fmla="*/ 154938 h 437713"/>
                <a:gd name="connsiteX0-197" fmla="*/ 0 w 9144000"/>
                <a:gd name="connsiteY0-198" fmla="*/ 154938 h 437713"/>
                <a:gd name="connsiteX1-199" fmla="*/ 3889299 w 9144000"/>
                <a:gd name="connsiteY1-200" fmla="*/ 101112 h 437713"/>
                <a:gd name="connsiteX2-201" fmla="*/ 9144000 w 9144000"/>
                <a:gd name="connsiteY2-202" fmla="*/ 0 h 437713"/>
                <a:gd name="connsiteX3-203" fmla="*/ 9144000 w 9144000"/>
                <a:gd name="connsiteY3-204" fmla="*/ 288884 h 437713"/>
                <a:gd name="connsiteX4-205" fmla="*/ 4227947 w 9144000"/>
                <a:gd name="connsiteY4-206" fmla="*/ 112936 h 437713"/>
                <a:gd name="connsiteX5-207" fmla="*/ 0 w 9144000"/>
                <a:gd name="connsiteY5-208" fmla="*/ 378182 h 437713"/>
                <a:gd name="connsiteX6-209" fmla="*/ 0 w 9144000"/>
                <a:gd name="connsiteY6-210" fmla="*/ 154938 h 437713"/>
                <a:gd name="connsiteX0-211" fmla="*/ 0 w 9144000"/>
                <a:gd name="connsiteY0-212" fmla="*/ 154938 h 437713"/>
                <a:gd name="connsiteX1-213" fmla="*/ 3877333 w 9144000"/>
                <a:gd name="connsiteY1-214" fmla="*/ 62736 h 437713"/>
                <a:gd name="connsiteX2-215" fmla="*/ 9144000 w 9144000"/>
                <a:gd name="connsiteY2-216" fmla="*/ 0 h 437713"/>
                <a:gd name="connsiteX3-217" fmla="*/ 9144000 w 9144000"/>
                <a:gd name="connsiteY3-218" fmla="*/ 288884 h 437713"/>
                <a:gd name="connsiteX4-219" fmla="*/ 4227947 w 9144000"/>
                <a:gd name="connsiteY4-220" fmla="*/ 112936 h 437713"/>
                <a:gd name="connsiteX5-221" fmla="*/ 0 w 9144000"/>
                <a:gd name="connsiteY5-222" fmla="*/ 378182 h 437713"/>
                <a:gd name="connsiteX6-223" fmla="*/ 0 w 9144000"/>
                <a:gd name="connsiteY6-224" fmla="*/ 154938 h 437713"/>
                <a:gd name="connsiteX0-225" fmla="*/ 0 w 9144000"/>
                <a:gd name="connsiteY0-226" fmla="*/ 154938 h 378182"/>
                <a:gd name="connsiteX1-227" fmla="*/ 3877333 w 9144000"/>
                <a:gd name="connsiteY1-228" fmla="*/ 62736 h 378182"/>
                <a:gd name="connsiteX2-229" fmla="*/ 9144000 w 9144000"/>
                <a:gd name="connsiteY2-230" fmla="*/ 0 h 378182"/>
                <a:gd name="connsiteX3-231" fmla="*/ 9144000 w 9144000"/>
                <a:gd name="connsiteY3-232" fmla="*/ 223387 h 378182"/>
                <a:gd name="connsiteX4-233" fmla="*/ 4227947 w 9144000"/>
                <a:gd name="connsiteY4-234" fmla="*/ 112936 h 378182"/>
                <a:gd name="connsiteX5-235" fmla="*/ 0 w 9144000"/>
                <a:gd name="connsiteY5-236" fmla="*/ 378182 h 378182"/>
                <a:gd name="connsiteX6-237" fmla="*/ 0 w 9144000"/>
                <a:gd name="connsiteY6-238" fmla="*/ 154938 h 378182"/>
                <a:gd name="connsiteX0-239" fmla="*/ 0 w 9144000"/>
                <a:gd name="connsiteY0-240" fmla="*/ 154938 h 390692"/>
                <a:gd name="connsiteX1-241" fmla="*/ 3877333 w 9144000"/>
                <a:gd name="connsiteY1-242" fmla="*/ 62736 h 390692"/>
                <a:gd name="connsiteX2-243" fmla="*/ 9144000 w 9144000"/>
                <a:gd name="connsiteY2-244" fmla="*/ 0 h 390692"/>
                <a:gd name="connsiteX3-245" fmla="*/ 9144000 w 9144000"/>
                <a:gd name="connsiteY3-246" fmla="*/ 223387 h 390692"/>
                <a:gd name="connsiteX4-247" fmla="*/ 4227947 w 9144000"/>
                <a:gd name="connsiteY4-248" fmla="*/ 112936 h 390692"/>
                <a:gd name="connsiteX5-249" fmla="*/ 0 w 9144000"/>
                <a:gd name="connsiteY5-250" fmla="*/ 378182 h 390692"/>
                <a:gd name="connsiteX6-251" fmla="*/ 0 w 9144000"/>
                <a:gd name="connsiteY6-252" fmla="*/ 154938 h 390692"/>
                <a:gd name="connsiteX0-253" fmla="*/ 0 w 9144000"/>
                <a:gd name="connsiteY0-254" fmla="*/ 154938 h 390692"/>
                <a:gd name="connsiteX1-255" fmla="*/ 3887378 w 9144000"/>
                <a:gd name="connsiteY1-256" fmla="*/ 32574 h 390692"/>
                <a:gd name="connsiteX2-257" fmla="*/ 9144000 w 9144000"/>
                <a:gd name="connsiteY2-258" fmla="*/ 0 h 390692"/>
                <a:gd name="connsiteX3-259" fmla="*/ 9144000 w 9144000"/>
                <a:gd name="connsiteY3-260" fmla="*/ 223387 h 390692"/>
                <a:gd name="connsiteX4-261" fmla="*/ 4227947 w 9144000"/>
                <a:gd name="connsiteY4-262" fmla="*/ 112936 h 390692"/>
                <a:gd name="connsiteX5-263" fmla="*/ 0 w 9144000"/>
                <a:gd name="connsiteY5-264" fmla="*/ 378182 h 390692"/>
                <a:gd name="connsiteX6-265" fmla="*/ 0 w 9144000"/>
                <a:gd name="connsiteY6-266" fmla="*/ 154938 h 390692"/>
                <a:gd name="connsiteX0-267" fmla="*/ 0 w 9144000"/>
                <a:gd name="connsiteY0-268" fmla="*/ 154938 h 390692"/>
                <a:gd name="connsiteX1-269" fmla="*/ 3887378 w 9144000"/>
                <a:gd name="connsiteY1-270" fmla="*/ 32574 h 390692"/>
                <a:gd name="connsiteX2-271" fmla="*/ 9144000 w 9144000"/>
                <a:gd name="connsiteY2-272" fmla="*/ 0 h 390692"/>
                <a:gd name="connsiteX3-273" fmla="*/ 9144000 w 9144000"/>
                <a:gd name="connsiteY3-274" fmla="*/ 223387 h 390692"/>
                <a:gd name="connsiteX4-275" fmla="*/ 4227947 w 9144000"/>
                <a:gd name="connsiteY4-276" fmla="*/ 112936 h 390692"/>
                <a:gd name="connsiteX5-277" fmla="*/ 0 w 9144000"/>
                <a:gd name="connsiteY5-278" fmla="*/ 378182 h 390692"/>
                <a:gd name="connsiteX6-279" fmla="*/ 0 w 9144000"/>
                <a:gd name="connsiteY6-280" fmla="*/ 154938 h 3906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44000" h="390692">
                  <a:moveTo>
                    <a:pt x="0" y="154938"/>
                  </a:moveTo>
                  <a:cubicBezTo>
                    <a:pt x="1370720" y="78511"/>
                    <a:pt x="2363378" y="58397"/>
                    <a:pt x="3887378" y="32574"/>
                  </a:cubicBezTo>
                  <a:cubicBezTo>
                    <a:pt x="5254208" y="9646"/>
                    <a:pt x="7977137" y="281591"/>
                    <a:pt x="9144000" y="0"/>
                  </a:cubicBezTo>
                  <a:lnTo>
                    <a:pt x="9144000" y="223387"/>
                  </a:lnTo>
                  <a:cubicBezTo>
                    <a:pt x="7451999" y="390692"/>
                    <a:pt x="5751947" y="87137"/>
                    <a:pt x="4227947" y="112936"/>
                  </a:cubicBezTo>
                  <a:cubicBezTo>
                    <a:pt x="2703947" y="138735"/>
                    <a:pt x="1524000" y="229353"/>
                    <a:pt x="0" y="378182"/>
                  </a:cubicBezTo>
                  <a:lnTo>
                    <a:pt x="0" y="15493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제목 12"/>
          <p:cNvSpPr>
            <a:spLocks noGrp="1"/>
          </p:cNvSpPr>
          <p:nvPr>
            <p:ph type="title" hasCustomPrompt="1"/>
          </p:nvPr>
        </p:nvSpPr>
        <p:spPr>
          <a:xfrm>
            <a:off x="1294765" y="2611120"/>
            <a:ext cx="764540" cy="30848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br>
              <a:rPr kumimoji="0" lang="zh-CN" altLang="en-US" sz="5335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kumimoji="0" lang="zh-CN" altLang="en-US" sz="5335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</a:t>
            </a:r>
            <a:br>
              <a:rPr kumimoji="0" lang="zh-CN" altLang="en-US" sz="5335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kumimoji="0" lang="zh-CN" altLang="en-US" sz="5335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</a:t>
            </a:r>
            <a:br>
              <a:rPr kumimoji="0" lang="zh-CN" altLang="en-US" sz="5335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kumimoji="0" lang="zh-CN" altLang="en-US" sz="5335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容</a:t>
            </a:r>
            <a:endParaRPr kumimoji="0" lang="zh-CN" altLang="en-US" sz="5335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9224" name="그룹 61"/>
          <p:cNvGrpSpPr/>
          <p:nvPr/>
        </p:nvGrpSpPr>
        <p:grpSpPr>
          <a:xfrm>
            <a:off x="3065145" y="2292350"/>
            <a:ext cx="6422390" cy="782320"/>
            <a:chOff x="535753" y="3286897"/>
            <a:chExt cx="8108214" cy="855710"/>
          </a:xfrm>
        </p:grpSpPr>
        <p:sp>
          <p:nvSpPr>
            <p:cNvPr id="58" name="한쪽 모서리가 둥근 사각형 57"/>
            <p:cNvSpPr/>
            <p:nvPr/>
          </p:nvSpPr>
          <p:spPr>
            <a:xfrm rot="5400000" flipH="1">
              <a:off x="4555696" y="54335"/>
              <a:ext cx="855710" cy="7320833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순서도: 문서 30"/>
            <p:cNvSpPr/>
            <p:nvPr/>
          </p:nvSpPr>
          <p:spPr>
            <a:xfrm rot="16200000">
              <a:off x="625825" y="3196825"/>
              <a:ext cx="855710" cy="1035853"/>
            </a:xfrm>
            <a:prstGeom prst="flowChartDocumen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226" name="그룹 63"/>
          <p:cNvGrpSpPr/>
          <p:nvPr/>
        </p:nvGrpSpPr>
        <p:grpSpPr>
          <a:xfrm>
            <a:off x="3065145" y="3214370"/>
            <a:ext cx="6422390" cy="782320"/>
            <a:chOff x="535754" y="4997779"/>
            <a:chExt cx="8108219" cy="855710"/>
          </a:xfrm>
        </p:grpSpPr>
        <p:sp>
          <p:nvSpPr>
            <p:cNvPr id="60" name="한쪽 모서리가 둥근 사각형 59"/>
            <p:cNvSpPr/>
            <p:nvPr/>
          </p:nvSpPr>
          <p:spPr>
            <a:xfrm rot="5400000" flipH="1">
              <a:off x="4555699" y="1765214"/>
              <a:ext cx="855710" cy="7320839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ko-KR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순서도: 문서 55"/>
            <p:cNvSpPr/>
            <p:nvPr/>
          </p:nvSpPr>
          <p:spPr>
            <a:xfrm rot="16200000">
              <a:off x="625826" y="4907707"/>
              <a:ext cx="855710" cy="1035854"/>
            </a:xfrm>
            <a:prstGeom prst="flowChartDocument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46" name="TextBox 65"/>
          <p:cNvSpPr txBox="1"/>
          <p:nvPr/>
        </p:nvSpPr>
        <p:spPr>
          <a:xfrm>
            <a:off x="3083878" y="2330133"/>
            <a:ext cx="817562" cy="6889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indent="0" algn="ctr" latinLnBrk="1"/>
            <a:r>
              <a:rPr lang="en-US" altLang="ko-KR" sz="3200" b="1" dirty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1</a:t>
            </a:r>
            <a:endParaRPr lang="ko-KR" altLang="en-US" sz="3200" b="1" dirty="0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0247" name="TextBox 67"/>
          <p:cNvSpPr txBox="1"/>
          <p:nvPr/>
        </p:nvSpPr>
        <p:spPr>
          <a:xfrm>
            <a:off x="3083878" y="3177223"/>
            <a:ext cx="817562" cy="6889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indent="0" algn="ctr" latinLnBrk="1"/>
            <a:r>
              <a:rPr lang="en-US" altLang="ko-KR" sz="3200" b="1" dirty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2</a:t>
            </a:r>
            <a:endParaRPr lang="ko-KR" altLang="en-US" sz="3200" b="1" dirty="0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115435" y="2374265"/>
            <a:ext cx="46901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理论研究背景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253" name="灯片编号占位符 9"/>
          <p:cNvSpPr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lIns="91440" tIns="45720" rIns="91440" bIns="45720" anchor="ctr"/>
          <a:lstStyle>
            <a:lvl1pPr marL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ulim" panose="020B0600000101010101" charset="-127"/>
                <a:ea typeface="Gulim" panose="020B0600000101010101" charset="-127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  <a:latin typeface="Gulim" panose="020B0600000101010101" charset="-127"/>
                <a:ea typeface="Gulim" panose="020B0600000101010101" charset="-127"/>
              </a:rPr>
            </a:fld>
            <a:endParaRPr lang="ko-KR" altLang="en-US" sz="1200" dirty="0">
              <a:solidFill>
                <a:srgbClr val="898989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grpSp>
        <p:nvGrpSpPr>
          <p:cNvPr id="8" name="그룹 63"/>
          <p:cNvGrpSpPr/>
          <p:nvPr/>
        </p:nvGrpSpPr>
        <p:grpSpPr>
          <a:xfrm>
            <a:off x="3107690" y="4145915"/>
            <a:ext cx="6379845" cy="782320"/>
            <a:chOff x="535754" y="4997779"/>
            <a:chExt cx="8108219" cy="855710"/>
          </a:xfrm>
        </p:grpSpPr>
        <p:sp>
          <p:nvSpPr>
            <p:cNvPr id="10" name="한쪽 모서리가 둥근 사각형 59"/>
            <p:cNvSpPr/>
            <p:nvPr/>
          </p:nvSpPr>
          <p:spPr>
            <a:xfrm rot="5400000" flipH="1">
              <a:off x="4555699" y="1765214"/>
              <a:ext cx="855710" cy="7320839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ko-KR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순서도: 문서 55"/>
            <p:cNvSpPr/>
            <p:nvPr/>
          </p:nvSpPr>
          <p:spPr>
            <a:xfrm rot="16200000">
              <a:off x="625826" y="4907707"/>
              <a:ext cx="855710" cy="1035854"/>
            </a:xfrm>
            <a:prstGeom prst="flowChartDocument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Box 67"/>
          <p:cNvSpPr txBox="1"/>
          <p:nvPr/>
        </p:nvSpPr>
        <p:spPr>
          <a:xfrm>
            <a:off x="3126423" y="4108768"/>
            <a:ext cx="817562" cy="6889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indent="0" algn="ctr" latinLnBrk="1"/>
            <a:r>
              <a:rPr lang="en-US" altLang="ko-KR" sz="3200" b="1" dirty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3</a:t>
            </a:r>
            <a:endParaRPr lang="en-US" altLang="ko-KR" sz="3200" b="1" dirty="0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grpSp>
        <p:nvGrpSpPr>
          <p:cNvPr id="25" name="그룹 63"/>
          <p:cNvGrpSpPr/>
          <p:nvPr/>
        </p:nvGrpSpPr>
        <p:grpSpPr>
          <a:xfrm>
            <a:off x="3126740" y="5143500"/>
            <a:ext cx="6360160" cy="782320"/>
            <a:chOff x="535754" y="4997779"/>
            <a:chExt cx="8108219" cy="855710"/>
          </a:xfrm>
        </p:grpSpPr>
        <p:sp>
          <p:nvSpPr>
            <p:cNvPr id="26" name="한쪽 모서리가 둥근 사각형 59"/>
            <p:cNvSpPr/>
            <p:nvPr/>
          </p:nvSpPr>
          <p:spPr>
            <a:xfrm rot="5400000" flipH="1">
              <a:off x="4555699" y="1765214"/>
              <a:ext cx="855710" cy="7320839"/>
            </a:xfrm>
            <a:prstGeom prst="round1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ko-KR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순서도: 문서 55"/>
            <p:cNvSpPr/>
            <p:nvPr/>
          </p:nvSpPr>
          <p:spPr>
            <a:xfrm rot="16200000">
              <a:off x="625826" y="4907707"/>
              <a:ext cx="855710" cy="1035854"/>
            </a:xfrm>
            <a:prstGeom prst="flowChartDocument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" name="TextBox 67"/>
          <p:cNvSpPr txBox="1"/>
          <p:nvPr/>
        </p:nvSpPr>
        <p:spPr>
          <a:xfrm>
            <a:off x="3145473" y="5106353"/>
            <a:ext cx="817562" cy="6889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indent="0" algn="ctr" latinLnBrk="1"/>
            <a:r>
              <a:rPr lang="en-US" altLang="ko-KR" sz="3200" b="1" dirty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4</a:t>
            </a:r>
            <a:endParaRPr lang="en-US" altLang="ko-KR" sz="3200" b="1" dirty="0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46085" name="矩形 46084"/>
          <p:cNvSpPr/>
          <p:nvPr/>
        </p:nvSpPr>
        <p:spPr>
          <a:xfrm>
            <a:off x="1549400" y="341630"/>
            <a:ext cx="106426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400" b="1" dirty="0">
                <a:latin typeface="Arial" panose="020B0604020202020204" pitchFamily="34" charset="0"/>
                <a:ea typeface="黑体" panose="02010609060101010101" charset="-122"/>
              </a:rPr>
              <a:t>  </a:t>
            </a:r>
            <a:r>
              <a:rPr lang="zh-CN" altLang="en-US" sz="4400" b="1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第一环节    认识皮亚杰的认知发展理论</a:t>
            </a:r>
            <a:endParaRPr lang="zh-CN" altLang="en-US" sz="44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" name="직사각형 69"/>
          <p:cNvSpPr/>
          <p:nvPr/>
        </p:nvSpPr>
        <p:spPr>
          <a:xfrm>
            <a:off x="4115435" y="3282950"/>
            <a:ext cx="4690110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认知发展的实质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직사각형 69"/>
          <p:cNvSpPr/>
          <p:nvPr/>
        </p:nvSpPr>
        <p:spPr>
          <a:xfrm>
            <a:off x="4098290" y="4214495"/>
            <a:ext cx="4690110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影响认知发展的因素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직사각형 69"/>
          <p:cNvSpPr/>
          <p:nvPr/>
        </p:nvSpPr>
        <p:spPr>
          <a:xfrm>
            <a:off x="4091940" y="5150485"/>
            <a:ext cx="4690110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认知发展的阶段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65" y="2330450"/>
            <a:ext cx="752475" cy="713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70" y="3249295"/>
            <a:ext cx="752475" cy="713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70" y="4146550"/>
            <a:ext cx="752475" cy="713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70" y="5143500"/>
            <a:ext cx="752475" cy="713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9" t="-2287" b="1"/>
          <a:stretch>
            <a:fillRect/>
          </a:stretch>
        </p:blipFill>
        <p:spPr>
          <a:xfrm>
            <a:off x="0" y="29848"/>
            <a:ext cx="1753606" cy="24320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9" t="-2287" b="1"/>
          <a:stretch>
            <a:fillRect/>
          </a:stretch>
        </p:blipFill>
        <p:spPr>
          <a:xfrm flipH="1">
            <a:off x="10438394" y="412753"/>
            <a:ext cx="1753606" cy="2432039"/>
          </a:xfrm>
          <a:prstGeom prst="rect">
            <a:avLst/>
          </a:prstGeom>
        </p:spPr>
      </p:pic>
    </p:spTree>
  </p:cSld>
  <p:clrMapOvr>
    <a:masterClrMapping/>
  </p:clrMapOvr>
  <p:transition advTm="32717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/>
          <p:nvPr/>
        </p:nvSpPr>
        <p:spPr>
          <a:xfrm>
            <a:off x="20320" y="220980"/>
            <a:ext cx="4418965" cy="70675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理论研究背景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3055" y="858520"/>
            <a:ext cx="11688445" cy="2173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060"/>
              </a:lnSpc>
            </a:pPr>
            <a:r>
              <a:rPr lang="en-US" altLang="zh-CN"/>
              <a:t>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1919年 ,皮亚杰到巴黎求学,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1921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年在比奈实验室工作，这期间每天下午都亲自与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至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岁的儿童谈话，他认为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研究儿童的逻辑，是了解人类心智发展的基础。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这有利于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皮亚杰真正地进入了心理学的领域。他发现了两个重要的事实：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2420" y="2969895"/>
            <a:ext cx="11688445" cy="611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060"/>
              </a:lnSpc>
            </a:pPr>
            <a:r>
              <a:rPr lang="en-US" altLang="zh-CN"/>
              <a:t>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(1)同龄儿童对问题的回答存在相似的错误;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2095" y="3581400"/>
            <a:ext cx="11688445" cy="611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4060"/>
              </a:lnSpc>
            </a:pPr>
            <a:r>
              <a:rPr lang="en-US" altLang="zh-CN"/>
              <a:t>     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)错误随年龄的增长而变化 ,这种变化是有规律可循的 。</a:t>
            </a:r>
            <a:endParaRPr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9162" name="文本框 49161"/>
          <p:cNvSpPr txBox="1"/>
          <p:nvPr/>
        </p:nvSpPr>
        <p:spPr>
          <a:xfrm>
            <a:off x="167640" y="4417695"/>
            <a:ext cx="11978640" cy="203009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总结发现：发现年幼儿童并不是“笨”(等到他们年纪大了，有更多的经历，他们就会更聪明) ,不同年龄的儿童是以完全不同的思考方式进行思维的，并且得出了关于认知发展的几个重要结论。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 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bldLvl="0" animBg="1"/>
      <p:bldP spid="2" grpId="1"/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/>
          <p:nvPr/>
        </p:nvSpPr>
        <p:spPr>
          <a:xfrm>
            <a:off x="0" y="265430"/>
            <a:ext cx="4986655" cy="70675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sym typeface="+mn-ea"/>
              </a:rPr>
              <a:t>认知发展的实质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190" y="972185"/>
            <a:ext cx="118408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皮亚杰提出人类发展的本质是对环境的适应，这种适应是一个主动的过程。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皮亚杰用图式、同化、顺应、平衡四个概念来解释认知发展的复杂过程。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190" y="3309620"/>
            <a:ext cx="118408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①图式：是指儿童对环境进行适应的认知结构，是一个有组织的、可重复的行为或思维模式。儿童最初的图式是遗传所带来的一些本能反射行为。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4795" y="709930"/>
            <a:ext cx="116979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②同化：是指个体利用已有的图式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把新的刺激纳入已有的认知结构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（图式）中去的认知过程。同化是图式发生量变的过程，它不能引起图式的质变，但影响图式的生长。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4795" y="3100070"/>
            <a:ext cx="118408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③顺应：是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个体通过改变已有的图式或形成新的图式来适应新刺激的认知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过程。顺应是图式发生质变的过程。通过顺应，儿童的认知能力达到新的水平。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1155" y="1354455"/>
            <a:ext cx="11840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④平衡：是指同化和顺应之间的均衡。当已有图式不能解决面临的问题情境时，就产生了不平衡状态，个体心理发展是个体通过同化和顺应环境而达到平衡的过程，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个体正是在平衡与不平衡的交替中不断地建构和完善其认知结构，实现认知发展的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/>
          <p:nvPr/>
        </p:nvSpPr>
        <p:spPr>
          <a:xfrm>
            <a:off x="0" y="264795"/>
            <a:ext cx="6038850" cy="70675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sym typeface="+mn-ea"/>
              </a:rPr>
              <a:t>影响认知发展的因素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155" y="1644650"/>
            <a:ext cx="118408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①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成熟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：指机体的成长，为认知发展提供生理基础。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840" y="2381885"/>
            <a:ext cx="118408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②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练习与习得经验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：指个体对物体施加动作过程中的练习和习得的经验。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1155" y="3130550"/>
            <a:ext cx="118408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③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社会性经验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：指环境中人与人的相互作用和社会文化的传递，主要涉及教育、学习和语言等方面。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840" y="4570730"/>
            <a:ext cx="118408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④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平衡化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：指个体与环境相互作用过程中的自我调节。平衡化是智力发展的内在动力。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" grpId="0"/>
      <p:bldP spid="5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9425" name="表格 59424"/>
          <p:cNvGraphicFramePr/>
          <p:nvPr>
            <p:custDataLst>
              <p:tags r:id="rId1"/>
            </p:custDataLst>
          </p:nvPr>
        </p:nvGraphicFramePr>
        <p:xfrm>
          <a:off x="203200" y="1619885"/>
          <a:ext cx="11842115" cy="4879340"/>
        </p:xfrm>
        <a:graphic>
          <a:graphicData uri="http://schemas.openxmlformats.org/drawingml/2006/table">
            <a:tbl>
              <a:tblPr/>
              <a:tblGrid>
                <a:gridCol w="2727960"/>
                <a:gridCol w="2972435"/>
                <a:gridCol w="2872740"/>
                <a:gridCol w="3268980"/>
              </a:tblGrid>
              <a:tr h="10966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algn="l">
                        <a:lnSpc>
                          <a:spcPct val="100000"/>
                        </a:lnSpc>
                        <a:spcAft>
                          <a:spcPct val="35000"/>
                        </a:spcAft>
                        <a:buClrTx/>
                        <a:buSzTx/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1.感知运动阶段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华文行楷" panose="02010800040101010101" charset="-122"/>
                        <a:sym typeface="+mn-ea"/>
                      </a:endParaRPr>
                    </a:p>
                    <a:p>
                      <a:pPr marL="0" lvl="0" algn="l">
                        <a:lnSpc>
                          <a:spcPct val="100000"/>
                        </a:lnSpc>
                        <a:spcAft>
                          <a:spcPct val="35000"/>
                        </a:spcAft>
                        <a:buClrTx/>
                        <a:buSzTx/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（婴儿期）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华文行楷" panose="02010800040101010101" charset="-122"/>
                      </a:endParaRPr>
                    </a:p>
                  </a:txBody>
                  <a:tcPr marL="90170" marR="90170" marT="46990" marB="4699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algn="l">
                        <a:lnSpc>
                          <a:spcPct val="100000"/>
                        </a:lnSpc>
                        <a:spcAft>
                          <a:spcPct val="35000"/>
                        </a:spcAft>
                        <a:buClrTx/>
                        <a:buSzTx/>
                        <a:buNone/>
                      </a:pP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2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.前运算阶段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华文行楷" panose="02010800040101010101" charset="-122"/>
                        <a:sym typeface="+mn-ea"/>
                      </a:endParaRPr>
                    </a:p>
                    <a:p>
                      <a:pPr marL="0" lvl="0" algn="l">
                        <a:lnSpc>
                          <a:spcPct val="100000"/>
                        </a:lnSpc>
                        <a:spcAft>
                          <a:spcPct val="35000"/>
                        </a:spcAft>
                        <a:buClrTx/>
                        <a:buSzTx/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（幼儿期）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华文行楷" panose="02010800040101010101" charset="-122"/>
                      </a:endParaRPr>
                    </a:p>
                  </a:txBody>
                  <a:tcPr marL="90170" marR="90170" marT="46990" marB="4699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5000"/>
                        </a:spcAft>
                        <a:buClrTx/>
                        <a:buSzTx/>
                        <a:buNone/>
                      </a:pP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3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.具体运算阶段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华文行楷" panose="02010800040101010101" charset="-122"/>
                        <a:sym typeface="+mn-ea"/>
                      </a:endParaRPr>
                    </a:p>
                    <a:p>
                      <a:pPr marL="0" lvl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5000"/>
                        </a:spcAft>
                        <a:buClrTx/>
                        <a:buSzTx/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（青春早期）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华文行楷" panose="02010800040101010101" charset="-122"/>
                      </a:endParaRPr>
                    </a:p>
                  </a:txBody>
                  <a:tcPr marL="90170" marR="90170" marT="46990" marB="4699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-342900" algn="l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5000"/>
                        </a:spcAft>
                        <a:buClrTx/>
                        <a:buSzTx/>
                        <a:buNone/>
                      </a:pP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4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.形式运算阶段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华文行楷" panose="02010800040101010101" charset="-122"/>
                        <a:sym typeface="+mn-ea"/>
                      </a:endParaRPr>
                    </a:p>
                    <a:p>
                      <a:pPr marL="0" lvl="0" indent="-342900" algn="l" fontAlgn="base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5000"/>
                        </a:spcAft>
                        <a:buClrTx/>
                        <a:buSzTx/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行楷" panose="02010800040101010101" charset="-122"/>
                          <a:ea typeface="华文行楷" panose="02010800040101010101" charset="-122"/>
                          <a:cs typeface="华文行楷" panose="02010800040101010101" charset="-122"/>
                          <a:sym typeface="+mn-ea"/>
                        </a:rPr>
                        <a:t>（青春期和成年期）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latin typeface="华文行楷" panose="02010800040101010101" charset="-122"/>
                        <a:ea typeface="华文行楷" panose="02010800040101010101" charset="-122"/>
                        <a:cs typeface="华文行楷" panose="02010800040101010101" charset="-122"/>
                        <a:sym typeface="+mn-ea"/>
                      </a:endParaRPr>
                    </a:p>
                  </a:txBody>
                  <a:tcPr marL="90170" marR="90170" marT="46990" marB="4699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6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0">
                        <a:lnSpc>
                          <a:spcPct val="130000"/>
                        </a:lnSpc>
                        <a:buNone/>
                        <a:tabLst>
                          <a:tab pos="2667000" algn="l"/>
                        </a:tabLst>
                      </a:pPr>
                      <a:endParaRPr lang="zh-CN" altLang="en-US" sz="3200" b="1" dirty="0">
                        <a:ea typeface="黑体" panose="02010609060101010101" charset="-122"/>
                      </a:endParaRPr>
                    </a:p>
                  </a:txBody>
                  <a:tcPr marL="90170" marR="90170" marT="46990" marB="4699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0">
                        <a:lnSpc>
                          <a:spcPct val="130000"/>
                        </a:lnSpc>
                        <a:buNone/>
                        <a:tabLst>
                          <a:tab pos="2667000" algn="l"/>
                        </a:tabLst>
                      </a:pPr>
                      <a:endParaRPr lang="zh-CN" altLang="en-US" sz="3200" b="1" dirty="0">
                        <a:ea typeface="黑体" panose="02010609060101010101" charset="-122"/>
                      </a:endParaRPr>
                    </a:p>
                  </a:txBody>
                  <a:tcPr marL="90170" marR="90170" marT="46990" marB="4699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0">
                        <a:lnSpc>
                          <a:spcPct val="130000"/>
                        </a:lnSpc>
                        <a:buNone/>
                        <a:tabLst>
                          <a:tab pos="2667000" algn="l"/>
                        </a:tabLst>
                      </a:pPr>
                      <a:endParaRPr lang="zh-CN" altLang="en-US" sz="3200" b="1" dirty="0">
                        <a:ea typeface="黑体" panose="02010609060101010101" charset="-122"/>
                      </a:endParaRPr>
                    </a:p>
                  </a:txBody>
                  <a:tcPr marL="90170" marR="90170" marT="46990" marB="4699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 defTabSz="0">
                        <a:lnSpc>
                          <a:spcPct val="130000"/>
                        </a:lnSpc>
                        <a:buNone/>
                        <a:tabLst>
                          <a:tab pos="2667000" algn="l"/>
                        </a:tabLst>
                      </a:pPr>
                      <a:endParaRPr lang="zh-CN" altLang="en-US" sz="3200" b="1" dirty="0">
                        <a:ea typeface="黑体" panose="02010609060101010101" charset="-122"/>
                      </a:endParaRPr>
                    </a:p>
                  </a:txBody>
                  <a:tcPr marL="90170" marR="90170" marT="46990" marB="46990" anchor="ctr" anchorCtr="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4" name="Rectangle 26"/>
          <p:cNvSpPr/>
          <p:nvPr/>
        </p:nvSpPr>
        <p:spPr>
          <a:xfrm>
            <a:off x="3071813" y="765175"/>
            <a:ext cx="914400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0" y="283845"/>
            <a:ext cx="4851400" cy="70675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4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sym typeface="+mn-ea"/>
              </a:rPr>
              <a:t>认知发展的阶段</a:t>
            </a:r>
            <a:endParaRPr lang="en-US" altLang="zh-CN" sz="4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225" y="937260"/>
            <a:ext cx="12232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随着人认知结构变得复杂，它们以分层的方式进行组织。皮亚杰确定了认知发展四个阶段：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25" y="3234690"/>
            <a:ext cx="278447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特征：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2860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（</a:t>
            </a:r>
            <a:r>
              <a:rPr lang="en-US" altLang="zh-CN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）通过探索感知觉和运动之间的关系来获得动作经验，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语言和表象尚未完全形成；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2860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（</a:t>
            </a:r>
            <a:r>
              <a:rPr lang="en-US" altLang="zh-CN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逐渐获得客体永久性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2860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2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0745" y="3081020"/>
            <a:ext cx="26981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特征：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）刻板的遵循规则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）思维的可逆性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）守恒性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）掌握了一定的逻辑运算能力，但需要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具体事物的支持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2130" y="3081020"/>
            <a:ext cx="2888615" cy="3861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特征：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（1）具体形象性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）语言和概念获得了惊人的发展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）思维的不可逆性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4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）未获得物体守恒的概念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）自我中心主义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228600" lvl="1" indent="-2286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</a:pP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8857615" y="3234690"/>
            <a:ext cx="31877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特征：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22860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（1）抽象思维获得发展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22860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）青春期自我中心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  <a:p>
            <a:pPr marL="228600" lvl="1" indent="-228600" fontAlgn="auto">
              <a:lnSpc>
                <a:spcPts val="3000"/>
              </a:lnSpc>
              <a:spcBef>
                <a:spcPct val="0"/>
              </a:spcBef>
              <a:spcAft>
                <a:spcPts val="0"/>
              </a:spcAft>
            </a:pPr>
            <a:endParaRPr lang="zh-CN" altLang="en-US" sz="2000" b="1">
              <a:latin typeface="黑体" panose="02010609060101010101" charset="-122"/>
              <a:ea typeface="黑体" panose="0201060906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2" grpId="1"/>
      <p:bldP spid="5" grpId="1"/>
      <p:bldP spid="4" grpId="1"/>
      <p:bldP spid="7" grpId="1"/>
    </p:bldLst>
  </p:timing>
</p:sld>
</file>

<file path=ppt/tags/tag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p="http://schemas.openxmlformats.org/presentationml/2006/main">
  <p:tag name="KSO_WM_UNIT_PLACING_PICTURE_USER_VIEWPORT" val="{&quot;height&quot;:5280,&quot;width&quot;:6180}"/>
</p:tagLst>
</file>

<file path=ppt/tags/tag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TABLE_BEAUTIFY" val="smartTable{2a744e0a-ad58-46f8-b835-faabe1c665be}"/>
  <p:tag name="TABLE_ENDDRAG_ORIGIN_RECT" val="759*346"/>
  <p:tag name="TABLE_ENDDRAG_RECT" val="77*77*759*346"/>
</p:tagLst>
</file>

<file path=ppt/tags/tag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WPS 演示</Application>
  <PresentationFormat>自定义</PresentationFormat>
  <Paragraphs>139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华文行楷</vt:lpstr>
      <vt:lpstr>黑体</vt:lpstr>
      <vt:lpstr>方正姚体</vt:lpstr>
      <vt:lpstr>Malgun Gothic</vt:lpstr>
      <vt:lpstr>Gulim</vt:lpstr>
      <vt:lpstr>华文楷体</vt:lpstr>
      <vt:lpstr>楷体</vt:lpstr>
      <vt:lpstr>Impact</vt:lpstr>
      <vt:lpstr>微软雅黑</vt:lpstr>
      <vt:lpstr>Calibri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主 要 内 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古今中外的官员选拔、考核与监察</dc:title>
  <dc:creator>luxiaoping1224</dc:creator>
  <cp:lastModifiedBy>清浅时光</cp:lastModifiedBy>
  <cp:revision>271</cp:revision>
  <dcterms:created xsi:type="dcterms:W3CDTF">2020-04-14T13:02:00Z</dcterms:created>
  <dcterms:modified xsi:type="dcterms:W3CDTF">2020-11-21T15:32:25Z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